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emf" ContentType="image/x-emf"/>
  <Default Extension="rels" ContentType="application/vnd.openxmlformats-package.relationships+xml"/>
  <Override PartName="/customXml/itemProps10.xml" ContentType="application/vnd.openxmlformats-officedocument.customXmlProperties+xml"/>
  <Override PartName="/customXml/itemProps11.xml" ContentType="application/vnd.openxmlformats-officedocument.customXmlProperties+xml"/>
  <Override PartName="/customXml/itemProps9.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media/image2.svg" ContentType="image/svg+xml"/>
  <Override PartName="/ppt/media/image25.svg" ContentType="image/svg+xml"/>
  <Override PartName="/ppt/media/image4.svg" ContentType="image/svg+xml"/>
  <Override PartName="/ppt/media/image6.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5" r:id="rId3"/>
  </p:sldMasterIdLst>
  <p:notesMasterIdLst>
    <p:notesMasterId r:id="rId5"/>
  </p:notesMasterIdLst>
  <p:sldIdLst>
    <p:sldId id="16775915" r:id="rId4"/>
    <p:sldId id="5361" r:id="rId6"/>
    <p:sldId id="16775862" r:id="rId7"/>
    <p:sldId id="16775914" r:id="rId8"/>
    <p:sldId id="16775913" r:id="rId9"/>
    <p:sldId id="259" r:id="rId10"/>
    <p:sldId id="260" r:id="rId11"/>
    <p:sldId id="16775905" r:id="rId12"/>
    <p:sldId id="262" r:id="rId13"/>
    <p:sldId id="263" r:id="rId14"/>
    <p:sldId id="16775917" r:id="rId15"/>
    <p:sldId id="16770386" r:id="rId16"/>
    <p:sldId id="264" r:id="rId17"/>
    <p:sldId id="16770374" r:id="rId18"/>
    <p:sldId id="16775900" r:id="rId19"/>
    <p:sldId id="16775901" r:id="rId20"/>
    <p:sldId id="16775918" r:id="rId21"/>
    <p:sldId id="16775902" r:id="rId22"/>
    <p:sldId id="5368" r:id="rId23"/>
    <p:sldId id="16770387" r:id="rId24"/>
  </p:sldIdLst>
  <p:sldSz cx="12192000" cy="6858000"/>
  <p:notesSz cx="7004050" cy="929005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537" userDrawn="1">
          <p15:clr>
            <a:srgbClr val="A4A3A4"/>
          </p15:clr>
        </p15:guide>
        <p15:guide id="2" orient="horz" pos="668" userDrawn="1">
          <p15:clr>
            <a:srgbClr val="A4A3A4"/>
          </p15:clr>
        </p15:guide>
        <p15:guide id="3" pos="772" userDrawn="1">
          <p15:clr>
            <a:srgbClr val="A4A3A4"/>
          </p15:clr>
        </p15:guide>
        <p15:guide id="4" pos="3840" userDrawn="1">
          <p15:clr>
            <a:srgbClr val="A4A3A4"/>
          </p15:clr>
        </p15:guide>
        <p15:guide id="5" pos="3948" userDrawn="1">
          <p15:clr>
            <a:srgbClr val="A4A3A4"/>
          </p15:clr>
        </p15:guide>
        <p15:guide id="6" pos="606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65A310-384D-D371-28D3-C4D41F3C3BBB}" name="Amanda Lacaze" initials="AL" userId="S::ALacaze@lynasre.com::f2631e03-2c55-4a49-9ed1-5291374c6274" providerId="AD"/>
  <p188:author id="{0EEA7990-FF7B-3BF9-89B4-394DD02ED2E4}" name="Teena Wheat" initials="TW" userId="S::Teena.Wheat@lynasre.com::e23d6877-3b0e-4705-9068-13f08b74cc4d" providerId="AD"/>
  <p188:author id="{50DF88C1-7A11-42A5-B700-A3E725F70FB5}" name="Guest User" initials="GU" userId="S::urn:spo:anon#4e4acda378ba58a0384ab9b8d17f94772aed4d22c77afc31e69a171722fa7520::" providerId="AD"/>
  <p188:author id="{7D4897DC-7B0D-B82B-4313-CA1B6033F4D9}" name="Alex Logan" initials="AL" userId="S::ALogan@lynasre.com::e4c2db7e-1715-4c39-beb9-fe2330bde5c3" providerId="AD"/>
  <p188:author id="{CB2C05F7-E613-1B97-998F-A2A19AC31E67}" name="Jennifer Parker" initials="JP" userId="S::JParker@lynasre.com::e160285d-44dc-47e9-8da7-24c515f8d118" providerId="AD"/>
  <p188:author id="{D6A1EDFB-76C3-30BF-D36D-CACD365564CD}" name="Amanda Lacaze" initials="AL" userId="S::alacaze@lynasre.com::f2631e03-2c55-4a49-9ed1-5291374c62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AAB9"/>
    <a:srgbClr val="F2F2F2"/>
    <a:srgbClr val="046A38"/>
    <a:srgbClr val="FFC600"/>
    <a:srgbClr val="06B0BD"/>
    <a:srgbClr val="B02534"/>
    <a:srgbClr val="C7D5C8"/>
    <a:srgbClr val="E5CCEE"/>
    <a:srgbClr val="FFE8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1" autoAdjust="0"/>
    <p:restoredTop sz="94660"/>
  </p:normalViewPr>
  <p:slideViewPr>
    <p:cSldViewPr snapToGrid="0" showGuides="1">
      <p:cViewPr varScale="1">
        <p:scale>
          <a:sx n="78" d="100"/>
          <a:sy n="78" d="100"/>
        </p:scale>
        <p:origin x="45" y="165"/>
      </p:cViewPr>
      <p:guideLst>
        <p:guide pos="6537"/>
        <p:guide orient="horz" pos="668"/>
        <p:guide pos="772"/>
        <p:guide pos="3840"/>
        <p:guide pos="3948"/>
        <p:guide pos="6062"/>
      </p:guideLst>
    </p:cSldViewPr>
  </p:slideViewPr>
  <p:notesTextViewPr>
    <p:cViewPr>
      <p:scale>
        <a:sx n="400" d="100"/>
        <a:sy n="4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gs" Target="tags/tag12.xml"/><Relationship Id="rId31" Type="http://schemas.openxmlformats.org/officeDocument/2006/relationships/customXml" Target="../customXml/item3.xml"/><Relationship Id="rId30" Type="http://schemas.openxmlformats.org/officeDocument/2006/relationships/customXml" Target="../customXml/item2.xml"/><Relationship Id="rId3" Type="http://schemas.openxmlformats.org/officeDocument/2006/relationships/slideMaster" Target="slideMasters/slideMaster2.xml"/><Relationship Id="rId29" Type="http://schemas.openxmlformats.org/officeDocument/2006/relationships/customXml" Target="../customXml/item1.xml"/><Relationship Id="rId28" Type="http://schemas.microsoft.com/office/2018/10/relationships/authors" Targe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AU"/>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86FE6816-F87C-4818-BD00-2B89ABD5D040}" type="datetimeFigureOut">
              <a:rPr lang="en-AU" smtClean="0"/>
            </a:fld>
            <a:endParaRPr lang="en-AU"/>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AU"/>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AU"/>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F86DE2C0-ADDA-47D1-8A1B-91BBA58EC6CC}" type="slidenum">
              <a:rPr lang="en-AU" smtClean="0"/>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86DE2C0-ADDA-47D1-8A1B-91BBA58EC6C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6DE2C0-ADDA-47D1-8A1B-91BBA58EC6CC}" type="slidenum">
              <a:rPr lang="en-AU" smtClean="0"/>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6DE2C0-ADDA-47D1-8A1B-91BBA58EC6CC}" type="slidenum">
              <a:rPr lang="en-AU" smtClean="0"/>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86DE2C0-ADDA-47D1-8A1B-91BBA58EC6CC}" type="slidenum">
              <a:rPr lang="en-AU" smtClean="0"/>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6DE2C0-ADDA-47D1-8A1B-91BBA58EC6CC}" type="slidenum">
              <a:rPr lang="en-AU" smtClean="0"/>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86DE2C0-ADDA-47D1-8A1B-91BBA58EC6C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30910">
              <a:defRPr/>
            </a:pPr>
            <a:fld id="{1621B5A3-1E72-4ED3-AF46-2DFA26297B42}" type="slidenum">
              <a:rPr lang="en-AU">
                <a:solidFill>
                  <a:prstClr val="black"/>
                </a:solidFill>
                <a:latin typeface="Calibri" panose="020F0502020204030204"/>
              </a:rPr>
            </a:fld>
            <a:endParaRPr lang="en-AU">
              <a:solidFill>
                <a:prstClr val="black"/>
              </a:solidFill>
              <a:latin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endParaRPr lang="en-AU"/>
          </a:p>
        </p:txBody>
      </p:sp>
      <p:sp>
        <p:nvSpPr>
          <p:cNvPr id="2" name="Title 1"/>
          <p:cNvSpPr>
            <a:spLocks noGrp="1"/>
          </p:cNvSpPr>
          <p:nvPr>
            <p:ph type="ctrTitle" hasCustomPrompt="1"/>
          </p:nvPr>
        </p:nvSpPr>
        <p:spPr>
          <a:xfrm>
            <a:off x="0" y="1294761"/>
            <a:ext cx="5829300" cy="4268497"/>
          </a:xfrm>
          <a:solidFill>
            <a:schemeClr val="tx2">
              <a:alpha val="50196"/>
            </a:schemeClr>
          </a:solidFill>
        </p:spPr>
        <p:txBody>
          <a:bodyPr lIns="756000" tIns="1440000" bIns="1440000" anchor="ctr" anchorCtr="0">
            <a:spAutoFit/>
          </a:bodyPr>
          <a:lstStyle>
            <a:lvl1pPr algn="l">
              <a:lnSpc>
                <a:spcPct val="85000"/>
              </a:lnSpc>
              <a:defRPr sz="5200" b="1" cap="none" baseline="0">
                <a:solidFill>
                  <a:schemeClr val="bg1"/>
                </a:solidFill>
              </a:defRPr>
            </a:lvl1pPr>
          </a:lstStyle>
          <a:p>
            <a:r>
              <a:rPr lang="en-US"/>
              <a:t>Cover full page image</a:t>
            </a:r>
            <a:endParaRPr lang="en-AU"/>
          </a:p>
        </p:txBody>
      </p:sp>
      <p:sp>
        <p:nvSpPr>
          <p:cNvPr id="5" name="Text Placeholder 8"/>
          <p:cNvSpPr>
            <a:spLocks noGrp="1"/>
          </p:cNvSpPr>
          <p:nvPr>
            <p:ph type="body" sz="quarter" idx="28" hasCustomPrompt="1"/>
          </p:nvPr>
        </p:nvSpPr>
        <p:spPr>
          <a:xfrm>
            <a:off x="9791265" y="-14990"/>
            <a:ext cx="2415725" cy="1371600"/>
          </a:xfrm>
          <a:blipFill>
            <a:blip r:embed="rId2">
              <a:extLst>
                <a:ext uri="{96DAC541-7B7A-43D3-8B79-37D633B846F1}">
                  <asvg:svgBlip xmlns:asvg="http://schemas.microsoft.com/office/drawing/2016/SVG/main" r:embed="rId3"/>
                </a:ext>
              </a:extLst>
            </a:blip>
            <a:srcRect/>
            <a:stretch>
              <a:fillRect l="383" r="383"/>
            </a:stretch>
          </a:blipFill>
        </p:spPr>
        <p:txBody>
          <a:bodyPr/>
          <a:lstStyle>
            <a:lvl1pPr>
              <a:defRPr/>
            </a:lvl1pPr>
            <a:lvl5pPr>
              <a:defRPr/>
            </a:lvl5pPr>
          </a:lstStyle>
          <a:p>
            <a:pPr lvl="0"/>
            <a:r>
              <a:rPr lang="en-US"/>
              <a:t> </a:t>
            </a:r>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4" y="1567542"/>
            <a:ext cx="10575925" cy="4644345"/>
          </a:xfrm>
          <a:prstGeom prst="rect">
            <a:avLst/>
          </a:prstGeom>
        </p:spPr>
        <p:txBody>
          <a:bodyPr>
            <a:noAutofit/>
          </a:bodyPr>
          <a:lstStyle>
            <a:lvl3pPr>
              <a:buClr>
                <a:schemeClr val="bg2"/>
              </a:buClr>
              <a:defRPr/>
            </a:lvl3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7" name="Text Placeholder 10"/>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vl3pPr>
          </a:lstStyle>
          <a:p>
            <a:pPr lvl="0"/>
            <a:r>
              <a:rPr lang="en-US"/>
              <a:t>Click to edit Master text styles</a:t>
            </a:r>
            <a:endParaRPr lang="en-US"/>
          </a:p>
          <a:p>
            <a:pPr lvl="1"/>
            <a:r>
              <a:rPr lang="en-US"/>
              <a:t>Second level</a:t>
            </a:r>
            <a:endParaRPr lang="en-US"/>
          </a:p>
        </p:txBody>
      </p:sp>
      <p:sp>
        <p:nvSpPr>
          <p:cNvPr id="5" name="Slide Number Placeholder 5"/>
          <p:cNvSpPr txBox="1"/>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2"/>
            <a:ext cx="5002440"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10"/>
          </p:nvPr>
        </p:nvSpPr>
        <p:spPr>
          <a:xfrm>
            <a:off x="6384032" y="1567542"/>
            <a:ext cx="5002440"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10"/>
          </p:nvPr>
        </p:nvSpPr>
        <p:spPr>
          <a:xfrm>
            <a:off x="6384032"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7" name="Content Placeholder 2"/>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8" name="Content Placeholder 2"/>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7" name="Content Placeholder 2"/>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8" name="Content Placeholder 2"/>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0" name="Content Placeholder 2"/>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1" name="Content Placeholder 2"/>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Two Images_Colou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7"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8"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9" name="Content Placeholder 2"/>
          <p:cNvSpPr>
            <a:spLocks noGrp="1"/>
          </p:cNvSpPr>
          <p:nvPr>
            <p:ph sz="half" idx="28"/>
          </p:nvPr>
        </p:nvSpPr>
        <p:spPr>
          <a:xfrm>
            <a:off x="803275" y="4121830"/>
            <a:ext cx="5002440" cy="2090058"/>
          </a:xfrm>
          <a:prstGeom prst="rect">
            <a:avLst/>
          </a:prstGeom>
          <a:solidFill>
            <a:schemeClr val="accent4"/>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0" name="Content Placeholder 2"/>
          <p:cNvSpPr>
            <a:spLocks noGrp="1"/>
          </p:cNvSpPr>
          <p:nvPr>
            <p:ph sz="half" idx="29"/>
          </p:nvPr>
        </p:nvSpPr>
        <p:spPr>
          <a:xfrm>
            <a:off x="6384032" y="4121830"/>
            <a:ext cx="5002440" cy="2090058"/>
          </a:xfrm>
          <a:prstGeom prst="rect">
            <a:avLst/>
          </a:prstGeom>
          <a:solidFill>
            <a:schemeClr val="accent3"/>
          </a:solidFill>
        </p:spPr>
        <p:txBody>
          <a:bodyPr lIns="108000" tIns="108000" rIns="108000" bIns="108000">
            <a:noAutofit/>
          </a:bodyPr>
          <a:lstStyle>
            <a:lvl1pPr>
              <a:defRPr>
                <a:solidFill>
                  <a:schemeClr val="bg1"/>
                </a:solidFill>
              </a:defRPr>
            </a:lvl1pPr>
            <a:lvl2pP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3159124"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0" name="Content Placeholder 2"/>
          <p:cNvSpPr>
            <a:spLocks noGrp="1"/>
          </p:cNvSpPr>
          <p:nvPr>
            <p:ph sz="half" idx="11"/>
          </p:nvPr>
        </p:nvSpPr>
        <p:spPr>
          <a:xfrm>
            <a:off x="4511677" y="1567542"/>
            <a:ext cx="3159124"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1" name="Content Placeholder 2"/>
          <p:cNvSpPr>
            <a:spLocks noGrp="1"/>
          </p:cNvSpPr>
          <p:nvPr>
            <p:ph sz="half" idx="12"/>
          </p:nvPr>
        </p:nvSpPr>
        <p:spPr>
          <a:xfrm>
            <a:off x="8220076" y="1567542"/>
            <a:ext cx="3159124"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6"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Three Tex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3159124"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0" name="Content Placeholder 2"/>
          <p:cNvSpPr>
            <a:spLocks noGrp="1"/>
          </p:cNvSpPr>
          <p:nvPr>
            <p:ph sz="half" idx="11"/>
          </p:nvPr>
        </p:nvSpPr>
        <p:spPr>
          <a:xfrm>
            <a:off x="4511677" y="1567542"/>
            <a:ext cx="3159124"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1" name="Content Placeholder 2"/>
          <p:cNvSpPr>
            <a:spLocks noGrp="1"/>
          </p:cNvSpPr>
          <p:nvPr>
            <p:ph sz="half" idx="12"/>
          </p:nvPr>
        </p:nvSpPr>
        <p:spPr>
          <a:xfrm>
            <a:off x="8220076" y="1567542"/>
            <a:ext cx="3159124"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8" name="Content Placeholder 2"/>
          <p:cNvSpPr>
            <a:spLocks noGrp="1"/>
          </p:cNvSpPr>
          <p:nvPr>
            <p:ph sz="half" idx="28"/>
          </p:nvPr>
        </p:nvSpPr>
        <p:spPr>
          <a:xfrm>
            <a:off x="803277" y="4104782"/>
            <a:ext cx="3159124"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9" name="Content Placeholder 2"/>
          <p:cNvSpPr>
            <a:spLocks noGrp="1"/>
          </p:cNvSpPr>
          <p:nvPr>
            <p:ph sz="half" idx="29"/>
          </p:nvPr>
        </p:nvSpPr>
        <p:spPr>
          <a:xfrm>
            <a:off x="4511677" y="4104782"/>
            <a:ext cx="3159124"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30"/>
          </p:nvPr>
        </p:nvSpPr>
        <p:spPr>
          <a:xfrm>
            <a:off x="8220076" y="4104782"/>
            <a:ext cx="3159124"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4"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hart Three Tex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1"/>
            <a:ext cx="3159124" cy="3236687"/>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0" name="Content Placeholder 2"/>
          <p:cNvSpPr>
            <a:spLocks noGrp="1"/>
          </p:cNvSpPr>
          <p:nvPr>
            <p:ph sz="half" idx="11"/>
          </p:nvPr>
        </p:nvSpPr>
        <p:spPr>
          <a:xfrm>
            <a:off x="4511677" y="1567541"/>
            <a:ext cx="3159124" cy="3236687"/>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1" name="Content Placeholder 2"/>
          <p:cNvSpPr>
            <a:spLocks noGrp="1"/>
          </p:cNvSpPr>
          <p:nvPr>
            <p:ph sz="half" idx="12"/>
          </p:nvPr>
        </p:nvSpPr>
        <p:spPr>
          <a:xfrm>
            <a:off x="8220076" y="1567541"/>
            <a:ext cx="3159124" cy="3236687"/>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8" name="Content Placeholder 2"/>
          <p:cNvSpPr>
            <a:spLocks noGrp="1"/>
          </p:cNvSpPr>
          <p:nvPr>
            <p:ph sz="half" idx="28"/>
          </p:nvPr>
        </p:nvSpPr>
        <p:spPr>
          <a:xfrm>
            <a:off x="803277" y="5210629"/>
            <a:ext cx="3159124" cy="998066"/>
          </a:xfrm>
          <a:prstGeom prst="rect">
            <a:avLst/>
          </a:prstGeom>
        </p:spPr>
        <p:txBody>
          <a:bodyPr>
            <a:noAutofit/>
          </a:bodyPr>
          <a:lstStyle>
            <a:lvl1pPr>
              <a:defRPr cap="none" baseline="0"/>
            </a:lvl1pPr>
          </a:lstStyle>
          <a:p>
            <a:pPr lvl="0"/>
            <a:r>
              <a:rPr lang="en-US"/>
              <a:t>Click to edit Master text styles</a:t>
            </a:r>
            <a:endParaRPr lang="en-US"/>
          </a:p>
          <a:p>
            <a:pPr lvl="1"/>
            <a:r>
              <a:rPr lang="en-US"/>
              <a:t>Second level</a:t>
            </a:r>
            <a:endParaRPr lang="en-US"/>
          </a:p>
        </p:txBody>
      </p:sp>
      <p:sp>
        <p:nvSpPr>
          <p:cNvPr id="9" name="Content Placeholder 2"/>
          <p:cNvSpPr>
            <a:spLocks noGrp="1"/>
          </p:cNvSpPr>
          <p:nvPr>
            <p:ph sz="half" idx="29"/>
          </p:nvPr>
        </p:nvSpPr>
        <p:spPr>
          <a:xfrm>
            <a:off x="4511677" y="5210629"/>
            <a:ext cx="3159124" cy="998066"/>
          </a:xfrm>
          <a:prstGeom prst="rect">
            <a:avLst/>
          </a:prstGeom>
        </p:spPr>
        <p:txBody>
          <a:bodyPr>
            <a:noAutofit/>
          </a:bodyPr>
          <a:lstStyle>
            <a:lvl1pPr>
              <a:defRPr cap="none" baseline="0"/>
            </a:lvl1pPr>
          </a:lstStyle>
          <a:p>
            <a:pPr lvl="0"/>
            <a:r>
              <a:rPr lang="en-US"/>
              <a:t>Click to edit Master text styles</a:t>
            </a:r>
            <a:endParaRPr lang="en-US"/>
          </a:p>
        </p:txBody>
      </p:sp>
      <p:sp>
        <p:nvSpPr>
          <p:cNvPr id="12" name="Content Placeholder 2"/>
          <p:cNvSpPr>
            <a:spLocks noGrp="1"/>
          </p:cNvSpPr>
          <p:nvPr>
            <p:ph sz="half" idx="30"/>
          </p:nvPr>
        </p:nvSpPr>
        <p:spPr>
          <a:xfrm>
            <a:off x="8220076" y="5210629"/>
            <a:ext cx="3159124" cy="998066"/>
          </a:xfrm>
          <a:prstGeom prst="rect">
            <a:avLst/>
          </a:prstGeom>
        </p:spPr>
        <p:txBody>
          <a:bodyPr>
            <a:noAutofit/>
          </a:bodyPr>
          <a:lstStyle>
            <a:lvl1pPr>
              <a:defRPr cap="none" baseline="0"/>
            </a:lvl1pPr>
          </a:lstStyle>
          <a:p>
            <a:pPr lvl="0"/>
            <a:r>
              <a:rPr lang="en-US"/>
              <a:t>Click to edit Master text styles</a:t>
            </a:r>
            <a:endParaRPr lang="en-US"/>
          </a:p>
          <a:p>
            <a:pPr lvl="1"/>
            <a:r>
              <a:rPr lang="en-US"/>
              <a:t>Second level</a:t>
            </a:r>
            <a:endParaRPr lang="en-US"/>
          </a:p>
        </p:txBody>
      </p:sp>
      <p:sp>
        <p:nvSpPr>
          <p:cNvPr id="14" name="Content Placeholder 2"/>
          <p:cNvSpPr>
            <a:spLocks noGrp="1"/>
          </p:cNvSpPr>
          <p:nvPr>
            <p:ph sz="half" idx="31" hasCustomPrompt="1"/>
          </p:nvPr>
        </p:nvSpPr>
        <p:spPr>
          <a:xfrm>
            <a:off x="803277"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5" name="Content Placeholder 2"/>
          <p:cNvSpPr>
            <a:spLocks noGrp="1"/>
          </p:cNvSpPr>
          <p:nvPr>
            <p:ph sz="half" idx="32" hasCustomPrompt="1"/>
          </p:nvPr>
        </p:nvSpPr>
        <p:spPr>
          <a:xfrm>
            <a:off x="4511677" y="4850208"/>
            <a:ext cx="3159124" cy="367680"/>
          </a:xfrm>
          <a:prstGeom prst="rect">
            <a:avLst/>
          </a:prstGeom>
        </p:spPr>
        <p:txBody>
          <a:bodyPr>
            <a:noAutofit/>
          </a:bodyPr>
          <a:lstStyle>
            <a:lvl1pPr algn="ctr">
              <a:defRPr cap="all" baseline="0"/>
            </a:lvl1pPr>
          </a:lstStyle>
          <a:p>
            <a:pPr lvl="0"/>
            <a:r>
              <a:rPr lang="en-US"/>
              <a:t>Chart Subtitle</a:t>
            </a:r>
            <a:endParaRPr lang="en-AU"/>
          </a:p>
        </p:txBody>
      </p:sp>
      <p:sp>
        <p:nvSpPr>
          <p:cNvPr id="16" name="Content Placeholder 2"/>
          <p:cNvSpPr>
            <a:spLocks noGrp="1"/>
          </p:cNvSpPr>
          <p:nvPr>
            <p:ph sz="half" idx="33" hasCustomPrompt="1"/>
          </p:nvPr>
        </p:nvSpPr>
        <p:spPr>
          <a:xfrm>
            <a:off x="8220076"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7"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hree Tex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3159124" cy="2103913"/>
          </a:xfrm>
          <a:prstGeom prst="rect">
            <a:avLst/>
          </a:prstGeom>
          <a:solidFill>
            <a:schemeClr val="accent6"/>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0" name="Content Placeholder 2"/>
          <p:cNvSpPr>
            <a:spLocks noGrp="1"/>
          </p:cNvSpPr>
          <p:nvPr>
            <p:ph sz="half" idx="11"/>
          </p:nvPr>
        </p:nvSpPr>
        <p:spPr>
          <a:xfrm>
            <a:off x="4511677" y="1567542"/>
            <a:ext cx="3159124" cy="2103913"/>
          </a:xfrm>
          <a:prstGeom prst="rect">
            <a:avLst/>
          </a:prstGeom>
          <a:solidFill>
            <a:schemeClr val="accent2"/>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1" name="Content Placeholder 2"/>
          <p:cNvSpPr>
            <a:spLocks noGrp="1"/>
          </p:cNvSpPr>
          <p:nvPr>
            <p:ph sz="half" idx="12"/>
          </p:nvPr>
        </p:nvSpPr>
        <p:spPr>
          <a:xfrm>
            <a:off x="8220076" y="1567542"/>
            <a:ext cx="3159124" cy="2103913"/>
          </a:xfrm>
          <a:prstGeom prst="rect">
            <a:avLst/>
          </a:prstGeom>
          <a:solidFill>
            <a:schemeClr val="accent4"/>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defRPr lang="en-US" sz="3000" b="1" kern="1200" cap="none" dirty="0">
                <a:solidFill>
                  <a:schemeClr val="tx2"/>
                </a:solidFill>
                <a:latin typeface="+mj-lt"/>
                <a:ea typeface="+mj-ea"/>
                <a:cs typeface="+mj-cs"/>
              </a:defRPr>
            </a:lvl1pPr>
            <a:lvl2pPr>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14" name="Picture Placeholder 13"/>
          <p:cNvSpPr>
            <a:spLocks noGrp="1"/>
          </p:cNvSpPr>
          <p:nvPr>
            <p:ph type="pic" sz="quarter" idx="31"/>
          </p:nvPr>
        </p:nvSpPr>
        <p:spPr>
          <a:xfrm>
            <a:off x="8032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5" name="Picture Placeholder 14"/>
          <p:cNvSpPr>
            <a:spLocks noGrp="1"/>
          </p:cNvSpPr>
          <p:nvPr>
            <p:ph type="pic" sz="quarter" idx="32"/>
          </p:nvPr>
        </p:nvSpPr>
        <p:spPr>
          <a:xfrm>
            <a:off x="4511677"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6" name="Picture Placeholder 15"/>
          <p:cNvSpPr>
            <a:spLocks noGrp="1"/>
          </p:cNvSpPr>
          <p:nvPr>
            <p:ph type="pic" sz="quarter" idx="33"/>
          </p:nvPr>
        </p:nvSpPr>
        <p:spPr>
          <a:xfrm>
            <a:off x="82200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8"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 with Four Conten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2580003"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0" name="Content Placeholder 2"/>
          <p:cNvSpPr>
            <a:spLocks noGrp="1"/>
          </p:cNvSpPr>
          <p:nvPr>
            <p:ph sz="half" idx="11"/>
          </p:nvPr>
        </p:nvSpPr>
        <p:spPr>
          <a:xfrm>
            <a:off x="3724278" y="1567542"/>
            <a:ext cx="4733922" cy="4644346"/>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8" name="Content Placeholder 2"/>
          <p:cNvSpPr>
            <a:spLocks noGrp="1"/>
          </p:cNvSpPr>
          <p:nvPr>
            <p:ph sz="half" idx="28"/>
          </p:nvPr>
        </p:nvSpPr>
        <p:spPr>
          <a:xfrm>
            <a:off x="803277" y="4104782"/>
            <a:ext cx="2580003"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4" name="Content Placeholder 2"/>
          <p:cNvSpPr>
            <a:spLocks noGrp="1"/>
          </p:cNvSpPr>
          <p:nvPr>
            <p:ph sz="half" idx="29"/>
          </p:nvPr>
        </p:nvSpPr>
        <p:spPr>
          <a:xfrm>
            <a:off x="8799197" y="1567542"/>
            <a:ext cx="2580003"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5" name="Content Placeholder 2"/>
          <p:cNvSpPr>
            <a:spLocks noGrp="1"/>
          </p:cNvSpPr>
          <p:nvPr>
            <p:ph sz="half" idx="30"/>
          </p:nvPr>
        </p:nvSpPr>
        <p:spPr>
          <a:xfrm>
            <a:off x="8799197" y="4104782"/>
            <a:ext cx="2580003" cy="2103913"/>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Section Header">
    <p:bg>
      <p:bgPr>
        <a:solidFill>
          <a:schemeClr val="accent6"/>
        </a:solidFill>
        <a:effectLst/>
      </p:bgPr>
    </p:bg>
    <p:spTree>
      <p:nvGrpSpPr>
        <p:cNvPr id="1" name=""/>
        <p:cNvGrpSpPr/>
        <p:nvPr/>
      </p:nvGrpSpPr>
      <p:grpSpPr>
        <a:xfrm>
          <a:off x="0" y="0"/>
          <a:ext cx="0" cy="0"/>
          <a:chOff x="0" y="0"/>
          <a:chExt cx="0" cy="0"/>
        </a:xfrm>
      </p:grpSpPr>
      <p:sp>
        <p:nvSpPr>
          <p:cNvPr id="7" name="Text Placeholder 2"/>
          <p:cNvSpPr>
            <a:spLocks noGrp="1"/>
          </p:cNvSpPr>
          <p:nvPr>
            <p:ph type="body" idx="14" hasCustomPrompt="1"/>
          </p:nvPr>
        </p:nvSpPr>
        <p:spPr>
          <a:xfrm>
            <a:off x="2946400" y="3665538"/>
            <a:ext cx="4320000" cy="1500187"/>
          </a:xfrm>
        </p:spPr>
        <p:txBody>
          <a:bodyPr>
            <a:normAutofit/>
          </a:bodyPr>
          <a:lstStyle>
            <a:lvl1pPr>
              <a:defRPr sz="3000" cap="none" baseline="0">
                <a:solidFill>
                  <a:schemeClr val="bg1"/>
                </a:solidFill>
              </a:defRPr>
            </a:lvl1pPr>
          </a:lstStyle>
          <a:p>
            <a:r>
              <a:rPr lang="en-AU">
                <a:solidFill>
                  <a:schemeClr val="bg1"/>
                </a:solidFill>
              </a:rPr>
              <a:t>Lorem ipsum </a:t>
            </a:r>
            <a:r>
              <a:rPr lang="en-AU" err="1">
                <a:solidFill>
                  <a:schemeClr val="bg1"/>
                </a:solidFill>
              </a:rPr>
              <a:t>dolor</a:t>
            </a:r>
            <a:r>
              <a:rPr lang="en-AU">
                <a:solidFill>
                  <a:schemeClr val="bg1"/>
                </a:solidFill>
              </a:rPr>
              <a:t>  sit </a:t>
            </a:r>
            <a:r>
              <a:rPr lang="en-AU" err="1">
                <a:solidFill>
                  <a:schemeClr val="bg1"/>
                </a:solidFill>
              </a:rPr>
              <a:t>amet</a:t>
            </a:r>
            <a:r>
              <a:rPr lang="en-AU">
                <a:solidFill>
                  <a:schemeClr val="bg1"/>
                </a:solidFill>
              </a:rPr>
              <a:t> </a:t>
            </a:r>
            <a:r>
              <a:rPr lang="en-AU" err="1">
                <a:solidFill>
                  <a:schemeClr val="bg1"/>
                </a:solidFill>
              </a:rPr>
              <a:t>consectetur</a:t>
            </a:r>
            <a:endParaRPr lang="en-AU">
              <a:solidFill>
                <a:schemeClr val="bg1"/>
              </a:solidFill>
            </a:endParaRPr>
          </a:p>
          <a:p>
            <a:endParaRPr lang="en-AU">
              <a:solidFill>
                <a:schemeClr val="bg1"/>
              </a:solidFill>
            </a:endParaRPr>
          </a:p>
        </p:txBody>
      </p:sp>
      <p:sp>
        <p:nvSpPr>
          <p:cNvPr id="9" name="Text Placeholder 3"/>
          <p:cNvSpPr>
            <a:spLocks noGrp="1"/>
          </p:cNvSpPr>
          <p:nvPr>
            <p:ph type="body" sz="quarter" idx="15" hasCustomPrompt="1"/>
          </p:nvPr>
        </p:nvSpPr>
        <p:spPr>
          <a:xfrm>
            <a:off x="2946400" y="2209799"/>
            <a:ext cx="4320000" cy="1312889"/>
          </a:xfrm>
        </p:spPr>
        <p:txBody>
          <a:bodyPr>
            <a:noAutofit/>
          </a:bodyPr>
          <a:lstStyle>
            <a:lvl1pPr>
              <a:defRPr sz="5200" cap="none" baseline="0">
                <a:solidFill>
                  <a:schemeClr val="bg1"/>
                </a:solidFill>
              </a:defRPr>
            </a:lvl1pPr>
          </a:lstStyle>
          <a:p>
            <a:r>
              <a:rPr lang="en-AU">
                <a:solidFill>
                  <a:schemeClr val="bg1"/>
                </a:solidFill>
              </a:rPr>
              <a:t>Section  break</a:t>
            </a:r>
            <a:endParaRPr lang="en-AU">
              <a:solidFill>
                <a:schemeClr val="bg1"/>
              </a:solidFill>
            </a:endParaRPr>
          </a:p>
        </p:txBody>
      </p:sp>
      <p:sp>
        <p:nvSpPr>
          <p:cNvPr id="10" name="Rectangle 9"/>
          <p:cNvSpPr/>
          <p:nvPr userDrawn="1"/>
        </p:nvSpPr>
        <p:spPr>
          <a:xfrm>
            <a:off x="0" y="0"/>
            <a:ext cx="21832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3" name="Graphic 12"/>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Icons with Subheadin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03275" y="2483111"/>
            <a:ext cx="2452687" cy="3728777"/>
          </a:xfrm>
          <a:solidFill>
            <a:srgbClr val="8EC7F4"/>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endParaRPr lang="en-US"/>
          </a:p>
        </p:txBody>
      </p:sp>
      <p:sp>
        <p:nvSpPr>
          <p:cNvPr id="9" name="Text Placeholder 8"/>
          <p:cNvSpPr>
            <a:spLocks noGrp="1"/>
          </p:cNvSpPr>
          <p:nvPr>
            <p:ph type="body" sz="quarter" idx="15" hasCustomPrompt="1"/>
          </p:nvPr>
        </p:nvSpPr>
        <p:spPr>
          <a:xfrm>
            <a:off x="1303903" y="1329617"/>
            <a:ext cx="1451430" cy="1451429"/>
          </a:xfrm>
          <a:prstGeom prst="ellipse">
            <a:avLst/>
          </a:prstGeom>
          <a:solidFill>
            <a:srgbClr val="3A7CCA"/>
          </a:solidFill>
        </p:spPr>
        <p:txBody>
          <a:bodyPr/>
          <a:lstStyle>
            <a:lvl1pPr>
              <a:defRPr/>
            </a:lvl1pPr>
          </a:lstStyle>
          <a:p>
            <a:pPr lvl="0"/>
            <a:r>
              <a:rPr lang="en-US"/>
              <a:t> </a:t>
            </a:r>
            <a:endParaRPr lang="en-AU"/>
          </a:p>
        </p:txBody>
      </p:sp>
      <p:sp>
        <p:nvSpPr>
          <p:cNvPr id="13" name="Text Placeholder 6"/>
          <p:cNvSpPr>
            <a:spLocks noGrp="1"/>
          </p:cNvSpPr>
          <p:nvPr>
            <p:ph type="body" sz="quarter" idx="12"/>
          </p:nvPr>
        </p:nvSpPr>
        <p:spPr>
          <a:xfrm>
            <a:off x="3511021" y="2483111"/>
            <a:ext cx="2452687" cy="3728777"/>
          </a:xfrm>
          <a:solidFill>
            <a:srgbClr val="FFE8A9"/>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endParaRPr lang="en-US"/>
          </a:p>
        </p:txBody>
      </p:sp>
      <p:sp>
        <p:nvSpPr>
          <p:cNvPr id="14" name="Text Placeholder 6"/>
          <p:cNvSpPr>
            <a:spLocks noGrp="1"/>
          </p:cNvSpPr>
          <p:nvPr>
            <p:ph type="body" sz="quarter" idx="13"/>
          </p:nvPr>
        </p:nvSpPr>
        <p:spPr>
          <a:xfrm>
            <a:off x="6218767" y="2483111"/>
            <a:ext cx="2452687" cy="3728777"/>
          </a:xfrm>
          <a:solidFill>
            <a:srgbClr val="E5CCEE"/>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endParaRPr lang="en-US"/>
          </a:p>
        </p:txBody>
      </p:sp>
      <p:sp>
        <p:nvSpPr>
          <p:cNvPr id="15" name="Text Placeholder 6"/>
          <p:cNvSpPr>
            <a:spLocks noGrp="1"/>
          </p:cNvSpPr>
          <p:nvPr>
            <p:ph type="body" sz="quarter" idx="14"/>
          </p:nvPr>
        </p:nvSpPr>
        <p:spPr>
          <a:xfrm>
            <a:off x="8926513" y="2483111"/>
            <a:ext cx="2452687" cy="3728777"/>
          </a:xfrm>
          <a:solidFill>
            <a:srgbClr val="C7D5C8"/>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endParaRPr lang="en-US"/>
          </a:p>
        </p:txBody>
      </p:sp>
      <p:sp>
        <p:nvSpPr>
          <p:cNvPr id="17" name="Picture Placeholder 16"/>
          <p:cNvSpPr>
            <a:spLocks noGrp="1"/>
          </p:cNvSpPr>
          <p:nvPr>
            <p:ph type="pic" sz="quarter" idx="16" hasCustomPrompt="1"/>
          </p:nvPr>
        </p:nvSpPr>
        <p:spPr>
          <a:xfrm>
            <a:off x="1688306" y="1714019"/>
            <a:ext cx="682625" cy="682625"/>
          </a:xfrm>
        </p:spPr>
        <p:txBody>
          <a:bodyPr/>
          <a:lstStyle>
            <a:lvl1pPr algn="ctr">
              <a:defRPr>
                <a:solidFill>
                  <a:schemeClr val="bg1"/>
                </a:solidFill>
              </a:defRPr>
            </a:lvl1pPr>
          </a:lstStyle>
          <a:p>
            <a:r>
              <a:rPr lang="en-AU"/>
              <a:t>Icon</a:t>
            </a:r>
            <a:endParaRPr lang="en-AU"/>
          </a:p>
        </p:txBody>
      </p:sp>
      <p:sp>
        <p:nvSpPr>
          <p:cNvPr id="18" name="Text Placeholder 8"/>
          <p:cNvSpPr>
            <a:spLocks noGrp="1"/>
          </p:cNvSpPr>
          <p:nvPr>
            <p:ph type="body" sz="quarter" idx="17" hasCustomPrompt="1"/>
          </p:nvPr>
        </p:nvSpPr>
        <p:spPr>
          <a:xfrm>
            <a:off x="4011649" y="1329617"/>
            <a:ext cx="1451430" cy="1451429"/>
          </a:xfrm>
          <a:prstGeom prst="ellipse">
            <a:avLst/>
          </a:prstGeom>
          <a:solidFill>
            <a:schemeClr val="accent2"/>
          </a:solidFill>
        </p:spPr>
        <p:txBody>
          <a:bodyPr/>
          <a:lstStyle>
            <a:lvl1pPr>
              <a:defRPr/>
            </a:lvl1pPr>
          </a:lstStyle>
          <a:p>
            <a:pPr lvl="0"/>
            <a:r>
              <a:rPr lang="en-US"/>
              <a:t> </a:t>
            </a:r>
            <a:endParaRPr lang="en-AU"/>
          </a:p>
        </p:txBody>
      </p:sp>
      <p:sp>
        <p:nvSpPr>
          <p:cNvPr id="19" name="Picture Placeholder 16"/>
          <p:cNvSpPr>
            <a:spLocks noGrp="1"/>
          </p:cNvSpPr>
          <p:nvPr>
            <p:ph type="pic" sz="quarter" idx="18" hasCustomPrompt="1"/>
          </p:nvPr>
        </p:nvSpPr>
        <p:spPr>
          <a:xfrm>
            <a:off x="4396052" y="1714019"/>
            <a:ext cx="682625" cy="682625"/>
          </a:xfrm>
        </p:spPr>
        <p:txBody>
          <a:bodyPr/>
          <a:lstStyle>
            <a:lvl1pPr algn="ctr">
              <a:defRPr>
                <a:solidFill>
                  <a:schemeClr val="bg1"/>
                </a:solidFill>
              </a:defRPr>
            </a:lvl1pPr>
          </a:lstStyle>
          <a:p>
            <a:r>
              <a:rPr lang="en-AU"/>
              <a:t>Icon</a:t>
            </a:r>
            <a:endParaRPr lang="en-AU"/>
          </a:p>
        </p:txBody>
      </p:sp>
      <p:sp>
        <p:nvSpPr>
          <p:cNvPr id="20" name="Text Placeholder 8"/>
          <p:cNvSpPr>
            <a:spLocks noGrp="1"/>
          </p:cNvSpPr>
          <p:nvPr>
            <p:ph type="body" sz="quarter" idx="19" hasCustomPrompt="1"/>
          </p:nvPr>
        </p:nvSpPr>
        <p:spPr>
          <a:xfrm>
            <a:off x="6719395" y="1329617"/>
            <a:ext cx="1451430" cy="1451429"/>
          </a:xfrm>
          <a:prstGeom prst="ellipse">
            <a:avLst/>
          </a:prstGeom>
          <a:solidFill>
            <a:srgbClr val="682A7F"/>
          </a:solidFill>
        </p:spPr>
        <p:txBody>
          <a:bodyPr/>
          <a:lstStyle>
            <a:lvl1pPr>
              <a:defRPr/>
            </a:lvl1pPr>
          </a:lstStyle>
          <a:p>
            <a:pPr lvl="0"/>
            <a:r>
              <a:rPr lang="en-US"/>
              <a:t> </a:t>
            </a:r>
            <a:endParaRPr lang="en-AU"/>
          </a:p>
        </p:txBody>
      </p:sp>
      <p:sp>
        <p:nvSpPr>
          <p:cNvPr id="21" name="Picture Placeholder 16"/>
          <p:cNvSpPr>
            <a:spLocks noGrp="1"/>
          </p:cNvSpPr>
          <p:nvPr>
            <p:ph type="pic" sz="quarter" idx="20" hasCustomPrompt="1"/>
          </p:nvPr>
        </p:nvSpPr>
        <p:spPr>
          <a:xfrm>
            <a:off x="7103798" y="1714019"/>
            <a:ext cx="682625" cy="682625"/>
          </a:xfrm>
        </p:spPr>
        <p:txBody>
          <a:bodyPr/>
          <a:lstStyle>
            <a:lvl1pPr algn="ctr">
              <a:defRPr>
                <a:solidFill>
                  <a:schemeClr val="bg1"/>
                </a:solidFill>
              </a:defRPr>
            </a:lvl1pPr>
          </a:lstStyle>
          <a:p>
            <a:r>
              <a:rPr lang="en-AU"/>
              <a:t>Icon</a:t>
            </a:r>
            <a:endParaRPr lang="en-AU"/>
          </a:p>
        </p:txBody>
      </p:sp>
      <p:sp>
        <p:nvSpPr>
          <p:cNvPr id="22" name="Text Placeholder 8"/>
          <p:cNvSpPr>
            <a:spLocks noGrp="1"/>
          </p:cNvSpPr>
          <p:nvPr>
            <p:ph type="body" sz="quarter" idx="21" hasCustomPrompt="1"/>
          </p:nvPr>
        </p:nvSpPr>
        <p:spPr>
          <a:xfrm>
            <a:off x="9427141" y="1329617"/>
            <a:ext cx="1451430" cy="1451429"/>
          </a:xfrm>
          <a:prstGeom prst="ellipse">
            <a:avLst/>
          </a:prstGeom>
          <a:solidFill>
            <a:schemeClr val="accent4"/>
          </a:solidFill>
        </p:spPr>
        <p:txBody>
          <a:bodyPr/>
          <a:lstStyle>
            <a:lvl1pPr>
              <a:defRPr/>
            </a:lvl1pPr>
          </a:lstStyle>
          <a:p>
            <a:pPr lvl="0"/>
            <a:r>
              <a:rPr lang="en-US"/>
              <a:t> </a:t>
            </a:r>
            <a:endParaRPr lang="en-AU"/>
          </a:p>
        </p:txBody>
      </p:sp>
      <p:sp>
        <p:nvSpPr>
          <p:cNvPr id="23" name="Picture Placeholder 16"/>
          <p:cNvSpPr>
            <a:spLocks noGrp="1"/>
          </p:cNvSpPr>
          <p:nvPr>
            <p:ph type="pic" sz="quarter" idx="22" hasCustomPrompt="1"/>
          </p:nvPr>
        </p:nvSpPr>
        <p:spPr>
          <a:xfrm>
            <a:off x="9811544" y="1714019"/>
            <a:ext cx="682625" cy="682625"/>
          </a:xfrm>
        </p:spPr>
        <p:txBody>
          <a:bodyPr/>
          <a:lstStyle>
            <a:lvl1pPr algn="ctr">
              <a:defRPr>
                <a:solidFill>
                  <a:schemeClr val="bg1"/>
                </a:solidFill>
              </a:defRPr>
            </a:lvl1pPr>
          </a:lstStyle>
          <a:p>
            <a:r>
              <a:rPr lang="en-AU"/>
              <a:t>Icon</a:t>
            </a:r>
            <a:endParaRPr lang="en-AU"/>
          </a:p>
        </p:txBody>
      </p:sp>
      <p:sp>
        <p:nvSpPr>
          <p:cNvPr id="26"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16"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197883" y="1959429"/>
            <a:ext cx="2946400" cy="1901371"/>
          </a:xfrm>
          <a:solidFill>
            <a:srgbClr val="E5CCEE"/>
          </a:solidFill>
        </p:spPr>
        <p:txBody>
          <a:bodyPr lIns="612000" tIns="180000" rIns="108000">
            <a:noAutofit/>
          </a:bodyPr>
          <a:lstStyle/>
          <a:p>
            <a:pPr lvl="0"/>
            <a:r>
              <a:rPr lang="en-US"/>
              <a:t>Click to edit Master text styles</a:t>
            </a:r>
            <a:endParaRPr lang="en-US"/>
          </a:p>
          <a:p>
            <a:pPr lvl="1"/>
            <a:r>
              <a:rPr lang="en-US"/>
              <a:t>Second level</a:t>
            </a:r>
            <a:endParaRPr lang="en-US"/>
          </a:p>
        </p:txBody>
      </p:sp>
      <p:sp>
        <p:nvSpPr>
          <p:cNvPr id="24" name="Text Placeholder 16"/>
          <p:cNvSpPr>
            <a:spLocks noGrp="1"/>
          </p:cNvSpPr>
          <p:nvPr>
            <p:ph type="body" sz="quarter" idx="14" hasCustomPrompt="1"/>
          </p:nvPr>
        </p:nvSpPr>
        <p:spPr>
          <a:xfrm>
            <a:off x="803275" y="2100943"/>
            <a:ext cx="917121" cy="1428750"/>
          </a:xfrm>
          <a:prstGeom prst="rect">
            <a:avLst/>
          </a:prstGeom>
        </p:spPr>
        <p:txBody>
          <a:bodyPr anchor="b" anchorCtr="0">
            <a:noAutofit/>
          </a:bodyPr>
          <a:lstStyle>
            <a:lvl1pPr>
              <a:spcBef>
                <a:spcPts val="0"/>
              </a:spcBef>
              <a:defRPr lang="en-AU" sz="8800" b="1" kern="1200" cap="all" baseline="0" dirty="0">
                <a:solidFill>
                  <a:schemeClr val="accent6"/>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1</a:t>
            </a:r>
            <a:endParaRPr lang="en-AU"/>
          </a:p>
        </p:txBody>
      </p:sp>
      <p:sp>
        <p:nvSpPr>
          <p:cNvPr id="26" name="Text Placeholder 5"/>
          <p:cNvSpPr>
            <a:spLocks noGrp="1"/>
          </p:cNvSpPr>
          <p:nvPr>
            <p:ph type="body" sz="quarter" idx="15"/>
          </p:nvPr>
        </p:nvSpPr>
        <p:spPr>
          <a:xfrm>
            <a:off x="1197883" y="4107544"/>
            <a:ext cx="2946400" cy="1901371"/>
          </a:xfrm>
          <a:solidFill>
            <a:schemeClr val="accent1">
              <a:lumMod val="20000"/>
              <a:lumOff val="80000"/>
            </a:schemeClr>
          </a:solidFill>
        </p:spPr>
        <p:txBody>
          <a:bodyPr lIns="612000" tIns="180000" rIns="108000">
            <a:noAutofit/>
          </a:bodyPr>
          <a:lstStyle/>
          <a:p>
            <a:pPr lvl="0"/>
            <a:r>
              <a:rPr lang="en-US"/>
              <a:t>Click to edit Master text styles</a:t>
            </a:r>
            <a:endParaRPr lang="en-US"/>
          </a:p>
          <a:p>
            <a:pPr lvl="1"/>
            <a:r>
              <a:rPr lang="en-US"/>
              <a:t>Second level</a:t>
            </a:r>
            <a:endParaRPr lang="en-US"/>
          </a:p>
        </p:txBody>
      </p:sp>
      <p:sp>
        <p:nvSpPr>
          <p:cNvPr id="27" name="Text Placeholder 16"/>
          <p:cNvSpPr>
            <a:spLocks noGrp="1"/>
          </p:cNvSpPr>
          <p:nvPr>
            <p:ph type="body" sz="quarter" idx="16" hasCustomPrompt="1"/>
          </p:nvPr>
        </p:nvSpPr>
        <p:spPr>
          <a:xfrm>
            <a:off x="803275" y="4249058"/>
            <a:ext cx="917121" cy="1428750"/>
          </a:xfrm>
          <a:prstGeom prst="rect">
            <a:avLst/>
          </a:prstGeom>
        </p:spPr>
        <p:txBody>
          <a:bodyPr anchor="b" anchorCtr="0">
            <a:noAutofit/>
          </a:bodyPr>
          <a:lstStyle>
            <a:lvl1pPr>
              <a:spcBef>
                <a:spcPts val="0"/>
              </a:spcBef>
              <a:defRPr lang="en-AU" sz="8800" b="1" kern="1200" cap="all" baseline="0" dirty="0">
                <a:solidFill>
                  <a:schemeClr val="accent1"/>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4</a:t>
            </a:r>
            <a:endParaRPr lang="en-AU"/>
          </a:p>
        </p:txBody>
      </p:sp>
      <p:sp>
        <p:nvSpPr>
          <p:cNvPr id="28" name="Text Placeholder 5"/>
          <p:cNvSpPr>
            <a:spLocks noGrp="1"/>
          </p:cNvSpPr>
          <p:nvPr>
            <p:ph type="body" sz="quarter" idx="17"/>
          </p:nvPr>
        </p:nvSpPr>
        <p:spPr>
          <a:xfrm>
            <a:off x="4815341" y="1959429"/>
            <a:ext cx="2946400" cy="1901371"/>
          </a:xfrm>
          <a:solidFill>
            <a:srgbClr val="FFE8A9"/>
          </a:solidFill>
        </p:spPr>
        <p:txBody>
          <a:bodyPr lIns="612000" tIns="180000" rIns="108000">
            <a:noAutofit/>
          </a:bodyPr>
          <a:lstStyle/>
          <a:p>
            <a:pPr lvl="0"/>
            <a:r>
              <a:rPr lang="en-US"/>
              <a:t>Click to edit Master text styles</a:t>
            </a:r>
            <a:endParaRPr lang="en-US"/>
          </a:p>
          <a:p>
            <a:pPr lvl="1"/>
            <a:r>
              <a:rPr lang="en-US"/>
              <a:t>Second level</a:t>
            </a:r>
            <a:endParaRPr lang="en-US"/>
          </a:p>
        </p:txBody>
      </p:sp>
      <p:sp>
        <p:nvSpPr>
          <p:cNvPr id="29" name="Text Placeholder 16"/>
          <p:cNvSpPr>
            <a:spLocks noGrp="1"/>
          </p:cNvSpPr>
          <p:nvPr>
            <p:ph type="body" sz="quarter" idx="18" hasCustomPrompt="1"/>
          </p:nvPr>
        </p:nvSpPr>
        <p:spPr>
          <a:xfrm>
            <a:off x="4424136" y="2100943"/>
            <a:ext cx="917121" cy="1428750"/>
          </a:xfrm>
          <a:prstGeom prst="rect">
            <a:avLst/>
          </a:prstGeom>
        </p:spPr>
        <p:txBody>
          <a:bodyPr anchor="b" anchorCtr="0">
            <a:noAutofit/>
          </a:bodyPr>
          <a:lstStyle>
            <a:lvl1pPr>
              <a:spcBef>
                <a:spcPts val="0"/>
              </a:spcBef>
              <a:defRPr lang="en-AU" sz="8800" b="1" kern="1200" cap="all" baseline="0" dirty="0">
                <a:solidFill>
                  <a:schemeClr val="accent2"/>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2</a:t>
            </a:r>
            <a:endParaRPr lang="en-AU"/>
          </a:p>
        </p:txBody>
      </p:sp>
      <p:sp>
        <p:nvSpPr>
          <p:cNvPr id="30" name="Text Placeholder 5"/>
          <p:cNvSpPr>
            <a:spLocks noGrp="1"/>
          </p:cNvSpPr>
          <p:nvPr>
            <p:ph type="body" sz="quarter" idx="19"/>
          </p:nvPr>
        </p:nvSpPr>
        <p:spPr>
          <a:xfrm>
            <a:off x="4815341" y="4107544"/>
            <a:ext cx="2946400" cy="1901371"/>
          </a:xfrm>
          <a:solidFill>
            <a:srgbClr val="EBCBC2"/>
          </a:solidFill>
        </p:spPr>
        <p:txBody>
          <a:bodyPr lIns="612000" tIns="180000" rIns="108000">
            <a:noAutofit/>
          </a:bodyPr>
          <a:lstStyle/>
          <a:p>
            <a:pPr lvl="0"/>
            <a:r>
              <a:rPr lang="en-US"/>
              <a:t>Click to edit Master text styles</a:t>
            </a:r>
            <a:endParaRPr lang="en-US"/>
          </a:p>
          <a:p>
            <a:pPr lvl="1"/>
            <a:r>
              <a:rPr lang="en-US"/>
              <a:t>Second level</a:t>
            </a:r>
            <a:endParaRPr lang="en-US"/>
          </a:p>
        </p:txBody>
      </p:sp>
      <p:sp>
        <p:nvSpPr>
          <p:cNvPr id="31" name="Text Placeholder 16"/>
          <p:cNvSpPr>
            <a:spLocks noGrp="1"/>
          </p:cNvSpPr>
          <p:nvPr>
            <p:ph type="body" sz="quarter" idx="20" hasCustomPrompt="1"/>
          </p:nvPr>
        </p:nvSpPr>
        <p:spPr>
          <a:xfrm>
            <a:off x="4424136" y="4249058"/>
            <a:ext cx="917121" cy="1428750"/>
          </a:xfrm>
          <a:prstGeom prst="rect">
            <a:avLst/>
          </a:prstGeom>
        </p:spPr>
        <p:txBody>
          <a:bodyPr anchor="b" anchorCtr="0">
            <a:noAutofit/>
          </a:bodyPr>
          <a:lstStyle>
            <a:lvl1pPr>
              <a:spcBef>
                <a:spcPts val="0"/>
              </a:spcBef>
              <a:defRPr lang="en-AU" sz="8800" b="1" kern="1200" cap="all" baseline="0" dirty="0">
                <a:solidFill>
                  <a:srgbClr val="B0243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5</a:t>
            </a:r>
            <a:endParaRPr lang="en-AU"/>
          </a:p>
        </p:txBody>
      </p:sp>
      <p:sp>
        <p:nvSpPr>
          <p:cNvPr id="32" name="Text Placeholder 5"/>
          <p:cNvSpPr>
            <a:spLocks noGrp="1"/>
          </p:cNvSpPr>
          <p:nvPr>
            <p:ph type="body" sz="quarter" idx="21"/>
          </p:nvPr>
        </p:nvSpPr>
        <p:spPr>
          <a:xfrm>
            <a:off x="8432800" y="1959429"/>
            <a:ext cx="2946400" cy="1901371"/>
          </a:xfrm>
          <a:solidFill>
            <a:srgbClr val="C7D5C8"/>
          </a:solidFill>
        </p:spPr>
        <p:txBody>
          <a:bodyPr lIns="612000" tIns="180000" rIns="108000">
            <a:noAutofit/>
          </a:bodyPr>
          <a:lstStyle/>
          <a:p>
            <a:pPr lvl="0"/>
            <a:r>
              <a:rPr lang="en-US"/>
              <a:t>Click to edit Master text styles</a:t>
            </a:r>
            <a:endParaRPr lang="en-US"/>
          </a:p>
          <a:p>
            <a:pPr lvl="1"/>
            <a:r>
              <a:rPr lang="en-US"/>
              <a:t>Second level</a:t>
            </a:r>
            <a:endParaRPr lang="en-US"/>
          </a:p>
        </p:txBody>
      </p:sp>
      <p:sp>
        <p:nvSpPr>
          <p:cNvPr id="33" name="Text Placeholder 16"/>
          <p:cNvSpPr>
            <a:spLocks noGrp="1"/>
          </p:cNvSpPr>
          <p:nvPr>
            <p:ph type="body" sz="quarter" idx="22" hasCustomPrompt="1"/>
          </p:nvPr>
        </p:nvSpPr>
        <p:spPr>
          <a:xfrm>
            <a:off x="8038192" y="2100943"/>
            <a:ext cx="917121" cy="1428750"/>
          </a:xfrm>
          <a:prstGeom prst="rect">
            <a:avLst/>
          </a:prstGeom>
        </p:spPr>
        <p:txBody>
          <a:bodyPr anchor="b" anchorCtr="0">
            <a:noAutofit/>
          </a:bodyPr>
          <a:lstStyle>
            <a:lvl1pPr>
              <a:spcBef>
                <a:spcPts val="0"/>
              </a:spcBef>
              <a:defRPr lang="en-AU" sz="8800" b="1" kern="1200" cap="all" baseline="0" dirty="0">
                <a:solidFill>
                  <a:schemeClr val="accent4"/>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3</a:t>
            </a:r>
            <a:endParaRPr lang="en-AU"/>
          </a:p>
        </p:txBody>
      </p:sp>
      <p:sp>
        <p:nvSpPr>
          <p:cNvPr id="34" name="Text Placeholder 5"/>
          <p:cNvSpPr>
            <a:spLocks noGrp="1"/>
          </p:cNvSpPr>
          <p:nvPr>
            <p:ph type="body" sz="quarter" idx="23"/>
          </p:nvPr>
        </p:nvSpPr>
        <p:spPr>
          <a:xfrm>
            <a:off x="8432800" y="4107544"/>
            <a:ext cx="2946400" cy="1901371"/>
          </a:xfrm>
          <a:solidFill>
            <a:schemeClr val="accent3">
              <a:lumMod val="20000"/>
              <a:lumOff val="80000"/>
            </a:schemeClr>
          </a:solidFill>
        </p:spPr>
        <p:txBody>
          <a:bodyPr lIns="612000" tIns="180000" rIns="108000">
            <a:noAutofit/>
          </a:bodyPr>
          <a:lstStyle/>
          <a:p>
            <a:pPr lvl="0"/>
            <a:r>
              <a:rPr lang="en-US"/>
              <a:t>Click to edit Master text styles</a:t>
            </a:r>
            <a:endParaRPr lang="en-US"/>
          </a:p>
          <a:p>
            <a:pPr lvl="1"/>
            <a:r>
              <a:rPr lang="en-US"/>
              <a:t>Second level</a:t>
            </a:r>
            <a:endParaRPr lang="en-US"/>
          </a:p>
        </p:txBody>
      </p:sp>
      <p:sp>
        <p:nvSpPr>
          <p:cNvPr id="35" name="Text Placeholder 16"/>
          <p:cNvSpPr>
            <a:spLocks noGrp="1"/>
          </p:cNvSpPr>
          <p:nvPr>
            <p:ph type="body" sz="quarter" idx="24" hasCustomPrompt="1"/>
          </p:nvPr>
        </p:nvSpPr>
        <p:spPr>
          <a:xfrm>
            <a:off x="8038192" y="4249058"/>
            <a:ext cx="917121" cy="1428750"/>
          </a:xfrm>
          <a:prstGeom prst="rect">
            <a:avLst/>
          </a:prstGeom>
        </p:spPr>
        <p:txBody>
          <a:bodyPr anchor="b" anchorCtr="0">
            <a:noAutofit/>
          </a:bodyPr>
          <a:lstStyle>
            <a:lvl1pPr>
              <a:spcBef>
                <a:spcPts val="0"/>
              </a:spcBef>
              <a:defRPr lang="en-AU" sz="8800" b="1" kern="1200" cap="all" baseline="0" dirty="0">
                <a:solidFill>
                  <a:schemeClr val="accent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6</a:t>
            </a:r>
            <a:endParaRPr lang="en-AU"/>
          </a:p>
        </p:txBody>
      </p:sp>
      <p:sp>
        <p:nvSpPr>
          <p:cNvPr id="36"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1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296762"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9" name="Text Placeholder 8"/>
          <p:cNvSpPr>
            <a:spLocks noGrp="1"/>
          </p:cNvSpPr>
          <p:nvPr>
            <p:ph type="body" sz="quarter" idx="12" hasCustomPrompt="1"/>
          </p:nvPr>
        </p:nvSpPr>
        <p:spPr>
          <a:xfrm>
            <a:off x="803275"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22" name="Picture Placeholder 6"/>
          <p:cNvSpPr>
            <a:spLocks noGrp="1"/>
          </p:cNvSpPr>
          <p:nvPr>
            <p:ph type="pic" sz="quarter" idx="13"/>
          </p:nvPr>
        </p:nvSpPr>
        <p:spPr>
          <a:xfrm>
            <a:off x="4023633"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23" name="Text Placeholder 8"/>
          <p:cNvSpPr>
            <a:spLocks noGrp="1"/>
          </p:cNvSpPr>
          <p:nvPr>
            <p:ph type="body" sz="quarter" idx="14" hasCustomPrompt="1"/>
          </p:nvPr>
        </p:nvSpPr>
        <p:spPr>
          <a:xfrm>
            <a:off x="3530146"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25" name="Picture Placeholder 6"/>
          <p:cNvSpPr>
            <a:spLocks noGrp="1"/>
          </p:cNvSpPr>
          <p:nvPr>
            <p:ph type="pic" sz="quarter" idx="15"/>
          </p:nvPr>
        </p:nvSpPr>
        <p:spPr>
          <a:xfrm>
            <a:off x="6750504"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36" name="Text Placeholder 8"/>
          <p:cNvSpPr>
            <a:spLocks noGrp="1"/>
          </p:cNvSpPr>
          <p:nvPr>
            <p:ph type="body" sz="quarter" idx="16" hasCustomPrompt="1"/>
          </p:nvPr>
        </p:nvSpPr>
        <p:spPr>
          <a:xfrm>
            <a:off x="6257017"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37" name="Picture Placeholder 6"/>
          <p:cNvSpPr>
            <a:spLocks noGrp="1"/>
          </p:cNvSpPr>
          <p:nvPr>
            <p:ph type="pic" sz="quarter" idx="17"/>
          </p:nvPr>
        </p:nvSpPr>
        <p:spPr>
          <a:xfrm>
            <a:off x="9477375"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38" name="Text Placeholder 8"/>
          <p:cNvSpPr>
            <a:spLocks noGrp="1"/>
          </p:cNvSpPr>
          <p:nvPr>
            <p:ph type="body" sz="quarter" idx="18" hasCustomPrompt="1"/>
          </p:nvPr>
        </p:nvSpPr>
        <p:spPr>
          <a:xfrm>
            <a:off x="8983888"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39" name="Picture Placeholder 6"/>
          <p:cNvSpPr>
            <a:spLocks noGrp="1"/>
          </p:cNvSpPr>
          <p:nvPr>
            <p:ph type="pic" sz="quarter" idx="19"/>
          </p:nvPr>
        </p:nvSpPr>
        <p:spPr>
          <a:xfrm>
            <a:off x="1296762"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0" name="Text Placeholder 8"/>
          <p:cNvSpPr>
            <a:spLocks noGrp="1"/>
          </p:cNvSpPr>
          <p:nvPr>
            <p:ph type="body" sz="quarter" idx="20" hasCustomPrompt="1"/>
          </p:nvPr>
        </p:nvSpPr>
        <p:spPr>
          <a:xfrm>
            <a:off x="803275"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1" name="Picture Placeholder 6"/>
          <p:cNvSpPr>
            <a:spLocks noGrp="1"/>
          </p:cNvSpPr>
          <p:nvPr>
            <p:ph type="pic" sz="quarter" idx="21"/>
          </p:nvPr>
        </p:nvSpPr>
        <p:spPr>
          <a:xfrm>
            <a:off x="4023633"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2" name="Text Placeholder 8"/>
          <p:cNvSpPr>
            <a:spLocks noGrp="1"/>
          </p:cNvSpPr>
          <p:nvPr>
            <p:ph type="body" sz="quarter" idx="22" hasCustomPrompt="1"/>
          </p:nvPr>
        </p:nvSpPr>
        <p:spPr>
          <a:xfrm>
            <a:off x="3530146"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3" name="Picture Placeholder 6"/>
          <p:cNvSpPr>
            <a:spLocks noGrp="1"/>
          </p:cNvSpPr>
          <p:nvPr>
            <p:ph type="pic" sz="quarter" idx="23"/>
          </p:nvPr>
        </p:nvSpPr>
        <p:spPr>
          <a:xfrm>
            <a:off x="6750504"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4" name="Text Placeholder 8"/>
          <p:cNvSpPr>
            <a:spLocks noGrp="1"/>
          </p:cNvSpPr>
          <p:nvPr>
            <p:ph type="body" sz="quarter" idx="24" hasCustomPrompt="1"/>
          </p:nvPr>
        </p:nvSpPr>
        <p:spPr>
          <a:xfrm>
            <a:off x="6257017"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5" name="Picture Placeholder 6"/>
          <p:cNvSpPr>
            <a:spLocks noGrp="1"/>
          </p:cNvSpPr>
          <p:nvPr>
            <p:ph type="pic" sz="quarter" idx="25"/>
          </p:nvPr>
        </p:nvSpPr>
        <p:spPr>
          <a:xfrm>
            <a:off x="9477375"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6" name="Text Placeholder 8"/>
          <p:cNvSpPr>
            <a:spLocks noGrp="1"/>
          </p:cNvSpPr>
          <p:nvPr>
            <p:ph type="body" sz="quarter" idx="26" hasCustomPrompt="1"/>
          </p:nvPr>
        </p:nvSpPr>
        <p:spPr>
          <a:xfrm>
            <a:off x="8983888"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7"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1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12192000" cy="6768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endParaRPr lang="en-AU"/>
          </a:p>
        </p:txBody>
      </p:sp>
      <p:sp>
        <p:nvSpPr>
          <p:cNvPr id="4" name="Text Placeholder 10"/>
          <p:cNvSpPr>
            <a:spLocks noGrp="1"/>
          </p:cNvSpPr>
          <p:nvPr>
            <p:ph type="body" sz="quarter" idx="27"/>
          </p:nvPr>
        </p:nvSpPr>
        <p:spPr>
          <a:xfrm>
            <a:off x="0" y="2078721"/>
            <a:ext cx="5829300" cy="2700558"/>
          </a:xfrm>
          <a:solidFill>
            <a:schemeClr val="accent2">
              <a:alpha val="60000"/>
            </a:schemeClr>
          </a:solidFill>
        </p:spPr>
        <p:txBody>
          <a:bodyPr lIns="792000" tIns="720000" rIns="108000" bIns="720000" anchor="ctr" anchorCtr="0">
            <a:sp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bg1"/>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bg1"/>
                </a:solidFill>
                <a:effectLst/>
                <a:uLnTx/>
                <a:uFillTx/>
                <a:latin typeface="Verdana" panose="020B0604030504040204"/>
                <a:ea typeface="+mn-ea"/>
                <a:cs typeface="+mn-cs"/>
              </a:defRPr>
            </a:lvl2pPr>
            <a:lvl3pPr marL="0" indent="0">
              <a:buNone/>
              <a:defRPr/>
            </a:lvl3pPr>
          </a:lstStyle>
          <a:p>
            <a:pPr lvl="0"/>
            <a:r>
              <a:rPr lang="en-US"/>
              <a:t>Click to edit Master text styles</a:t>
            </a:r>
            <a:endParaRPr lang="en-US"/>
          </a:p>
          <a:p>
            <a:pPr lvl="1"/>
            <a:r>
              <a:rPr lang="en-US"/>
              <a:t>Second level</a:t>
            </a:r>
            <a:endParaRPr lang="en-US"/>
          </a:p>
        </p:txBody>
      </p:sp>
      <p:grpSp>
        <p:nvGrpSpPr>
          <p:cNvPr id="6" name="Group 5"/>
          <p:cNvGrpSpPr/>
          <p:nvPr userDrawn="1"/>
        </p:nvGrpSpPr>
        <p:grpSpPr>
          <a:xfrm>
            <a:off x="10360025" y="0"/>
            <a:ext cx="1831975" cy="1039914"/>
            <a:chOff x="10360025" y="0"/>
            <a:chExt cx="1831975" cy="1039914"/>
          </a:xfrm>
        </p:grpSpPr>
        <p:sp>
          <p:nvSpPr>
            <p:cNvPr id="7" name="Freeform: Shape 6"/>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8" name="Picture 7" descr="Background pattern&#10;&#10;Description automatically generated with low confidence"/>
            <p:cNvPicPr>
              <a:picLocks noChangeAspect="1"/>
            </p:cNvPicPr>
            <p:nvPr userDrawn="1"/>
          </p:nvPicPr>
          <p:blipFill rotWithShape="1">
            <a:blip r:embed="rId2" cstate="screen"/>
            <a:srcRect/>
            <a:stretch>
              <a:fillRect/>
            </a:stretch>
          </p:blipFill>
          <p:spPr>
            <a:xfrm>
              <a:off x="10750550" y="0"/>
              <a:ext cx="1441450" cy="895350"/>
            </a:xfrm>
            <a:prstGeom prst="rect">
              <a:avLst/>
            </a:prstGeom>
          </p:spPr>
        </p:pic>
      </p:grpSp>
      <p:sp>
        <p:nvSpPr>
          <p:cNvPr id="9" name="Text Placeholder 8"/>
          <p:cNvSpPr>
            <a:spLocks noGrp="1"/>
          </p:cNvSpPr>
          <p:nvPr>
            <p:ph type="body" sz="quarter" idx="28" hasCustomPrompt="1"/>
          </p:nvPr>
        </p:nvSpPr>
        <p:spPr>
          <a:xfrm>
            <a:off x="9791265" y="-14990"/>
            <a:ext cx="2415725" cy="1371600"/>
          </a:xfrm>
          <a:blipFill>
            <a:blip r:embed="rId3">
              <a:extLst>
                <a:ext uri="{96DAC541-7B7A-43D3-8B79-37D633B846F1}">
                  <asvg:svgBlip xmlns:asvg="http://schemas.microsoft.com/office/drawing/2016/SVG/main" r:embed="rId4"/>
                </a:ext>
              </a:extLst>
            </a:blip>
            <a:srcRect/>
            <a:stretch>
              <a:fillRect l="383" r="383"/>
            </a:stretch>
          </a:blipFill>
        </p:spPr>
        <p:txBody>
          <a:bodyPr/>
          <a:lstStyle>
            <a:lvl1pPr>
              <a:defRPr/>
            </a:lvl1pPr>
            <a:lvl5pPr>
              <a:defRPr/>
            </a:lvl5pPr>
          </a:lstStyle>
          <a:p>
            <a:pPr lvl="0"/>
            <a:r>
              <a:rPr lang="en-US"/>
              <a:t> </a:t>
            </a:r>
            <a:endParaRPr lang="en-AU"/>
          </a:p>
        </p:txBody>
      </p:sp>
      <p:sp>
        <p:nvSpPr>
          <p:cNvPr id="10"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7"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3"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 name="Title 1"/>
          <p:cNvSpPr>
            <a:spLocks noGrp="1"/>
          </p:cNvSpPr>
          <p:nvPr>
            <p:ph type="ctrTitle" hasCustomPrompt="1"/>
          </p:nvPr>
        </p:nvSpPr>
        <p:spPr>
          <a:xfrm>
            <a:off x="0" y="1385638"/>
            <a:ext cx="5829300" cy="4086740"/>
          </a:xfrm>
          <a:solidFill>
            <a:srgbClr val="FFC527">
              <a:alpha val="50196"/>
            </a:srgbClr>
          </a:solidFill>
        </p:spPr>
        <p:txBody>
          <a:bodyPr lIns="756000" tIns="1980000" bIns="720000" anchor="ctr" anchorCtr="0">
            <a:spAutoFit/>
          </a:bodyPr>
          <a:lstStyle>
            <a:lvl1pPr algn="l">
              <a:lnSpc>
                <a:spcPct val="85000"/>
              </a:lnSpc>
              <a:defRPr sz="5200" b="1" cap="none" baseline="0">
                <a:solidFill>
                  <a:schemeClr val="bg1"/>
                </a:solidFill>
              </a:defRPr>
            </a:lvl1pPr>
          </a:lstStyle>
          <a:p>
            <a:r>
              <a:rPr lang="en-US"/>
              <a:t>Cover full page image</a:t>
            </a:r>
            <a:endParaRPr lang="en-AU"/>
          </a:p>
        </p:txBody>
      </p:sp>
      <p:sp>
        <p:nvSpPr>
          <p:cNvPr id="4" name="Text Placeholder 3"/>
          <p:cNvSpPr>
            <a:spLocks noGrp="1"/>
          </p:cNvSpPr>
          <p:nvPr>
            <p:ph type="body" sz="quarter" idx="14" hasCustomPrompt="1"/>
          </p:nvPr>
        </p:nvSpPr>
        <p:spPr>
          <a:xfrm>
            <a:off x="803275" y="2100653"/>
            <a:ext cx="1832400" cy="1040400"/>
          </a:xfrm>
          <a:blipFill>
            <a:blip r:embed="rId2">
              <a:extLst>
                <a:ext uri="{96DAC541-7B7A-43D3-8B79-37D633B846F1}">
                  <asvg:svgBlip xmlns:asvg="http://schemas.microsoft.com/office/drawing/2016/SVG/main" r:embed="rId3"/>
                </a:ext>
              </a:extLst>
            </a:blip>
            <a:srcRect/>
            <a:stretch>
              <a:fillRect t="-386" b="-386"/>
            </a:stretch>
          </a:blipFill>
        </p:spPr>
        <p:txBody>
          <a:bodyPr/>
          <a:lstStyle>
            <a:lvl1pPr>
              <a:defRPr/>
            </a:lvl1pPr>
          </a:lstStyle>
          <a:p>
            <a:pPr lvl="0"/>
            <a:r>
              <a:rPr lang="en-US"/>
              <a:t> </a:t>
            </a:r>
            <a:endParaRPr lang="en-A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a:t>
            </a:r>
            <a:br>
              <a:rPr lang="en-US"/>
            </a:br>
            <a:r>
              <a:rPr lang="en-US"/>
              <a:t>sub-heading</a:t>
            </a:r>
            <a:endParaRPr lang="en-AU"/>
          </a:p>
        </p:txBody>
      </p:sp>
      <p:sp>
        <p:nvSpPr>
          <p:cNvPr id="3" name="Content Placeholder 2"/>
          <p:cNvSpPr>
            <a:spLocks noGrp="1"/>
          </p:cNvSpPr>
          <p:nvPr>
            <p:ph idx="1" hasCustomPrompt="1"/>
          </p:nvPr>
        </p:nvSpPr>
        <p:spPr>
          <a:xfrm>
            <a:off x="803275" y="2605132"/>
            <a:ext cx="4968875" cy="3524206"/>
          </a:xfrm>
          <a:prstGeom prst="rect">
            <a:avLst/>
          </a:prstGeom>
          <a:solidFill>
            <a:srgbClr val="E5CCEE"/>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9" name="Picture Placeholder 11"/>
          <p:cNvSpPr>
            <a:spLocks noGrp="1"/>
          </p:cNvSpPr>
          <p:nvPr>
            <p:ph type="pic" sz="quarter" idx="13" hasCustomPrompt="1"/>
          </p:nvPr>
        </p:nvSpPr>
        <p:spPr>
          <a:xfrm>
            <a:off x="6343650" y="0"/>
            <a:ext cx="5848350" cy="6858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9" name="Freeform: Shape 18"/>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1" name="Graphic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
        <p:nvSpPr>
          <p:cNvPr id="7" name="Rectangle 6"/>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1_Text Left with Four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9" name="Picture Placeholder 11"/>
          <p:cNvSpPr>
            <a:spLocks noGrp="1"/>
          </p:cNvSpPr>
          <p:nvPr>
            <p:ph type="pic" sz="quarter" idx="13" hasCustomPrompt="1"/>
          </p:nvPr>
        </p:nvSpPr>
        <p:spPr>
          <a:xfrm>
            <a:off x="6343651"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6" name="Picture Placeholder 11"/>
          <p:cNvSpPr>
            <a:spLocks noGrp="1"/>
          </p:cNvSpPr>
          <p:nvPr>
            <p:ph type="pic" sz="quarter" idx="14" hasCustomPrompt="1"/>
          </p:nvPr>
        </p:nvSpPr>
        <p:spPr>
          <a:xfrm>
            <a:off x="933636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6343651" y="3491344"/>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2" name="Picture Placeholder 11"/>
          <p:cNvSpPr>
            <a:spLocks noGrp="1"/>
          </p:cNvSpPr>
          <p:nvPr>
            <p:ph type="pic" sz="quarter" idx="16" hasCustomPrompt="1"/>
          </p:nvPr>
        </p:nvSpPr>
        <p:spPr>
          <a:xfrm>
            <a:off x="9336360" y="3491344"/>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4" name="Freeform: Shape 23"/>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2" name="Graphic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
        <p:nvSpPr>
          <p:cNvPr id="11" name="Rectangle 10"/>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9" name="Title 1"/>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1_Text Left with Two Images">
    <p:spTree>
      <p:nvGrpSpPr>
        <p:cNvPr id="1" name=""/>
        <p:cNvGrpSpPr/>
        <p:nvPr/>
      </p:nvGrpSpPr>
      <p:grpSpPr>
        <a:xfrm>
          <a:off x="0" y="0"/>
          <a:ext cx="0" cy="0"/>
          <a:chOff x="0" y="0"/>
          <a:chExt cx="0" cy="0"/>
        </a:xfrm>
      </p:grpSpPr>
      <p:sp>
        <p:nvSpPr>
          <p:cNvPr id="9" name="Picture Placeholder 11"/>
          <p:cNvSpPr>
            <a:spLocks noGrp="1"/>
          </p:cNvSpPr>
          <p:nvPr>
            <p:ph type="pic" sz="quarter" idx="13" hasCustomPrompt="1"/>
          </p:nvPr>
        </p:nvSpPr>
        <p:spPr>
          <a:xfrm>
            <a:off x="6343650" y="0"/>
            <a:ext cx="5848349"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6343650" y="3521324"/>
            <a:ext cx="5848349" cy="323924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4" name="Freeform: Shape 23"/>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0" name="Graphic 9"/>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
        <p:nvSpPr>
          <p:cNvPr id="11" name="Rectangle 10"/>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3" name="Title 1"/>
          <p:cNvSpPr>
            <a:spLocks noGrp="1"/>
          </p:cNvSpPr>
          <p:nvPr>
            <p:ph type="title" hasCustomPrompt="1"/>
          </p:nvPr>
        </p:nvSpPr>
        <p:spPr>
          <a:xfrm>
            <a:off x="803274" y="1562100"/>
            <a:ext cx="4968875" cy="864000"/>
          </a:xfrm>
          <a:solidFill>
            <a:schemeClr val="accent2"/>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1_Text Right with Four Images">
    <p:spTree>
      <p:nvGrpSpPr>
        <p:cNvPr id="1" name=""/>
        <p:cNvGrpSpPr/>
        <p:nvPr/>
      </p:nvGrpSpPr>
      <p:grpSpPr>
        <a:xfrm>
          <a:off x="0" y="0"/>
          <a:ext cx="0" cy="0"/>
          <a:chOff x="0" y="0"/>
          <a:chExt cx="0" cy="0"/>
        </a:xfrm>
      </p:grpSpPr>
      <p:sp>
        <p:nvSpPr>
          <p:cNvPr id="20" name="Freeform: Shape 19"/>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2" name="Title 1"/>
          <p:cNvSpPr>
            <a:spLocks noGrp="1"/>
          </p:cNvSpPr>
          <p:nvPr>
            <p:ph type="title" hasCustomPrompt="1"/>
          </p:nvPr>
        </p:nvSpPr>
        <p:spPr>
          <a:xfrm>
            <a:off x="6448335" y="1562100"/>
            <a:ext cx="4968000" cy="864000"/>
          </a:xfrm>
          <a:solidFill>
            <a:schemeClr val="accent4"/>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3" name="Content Placeholder 2"/>
          <p:cNvSpPr>
            <a:spLocks noGrp="1"/>
          </p:cNvSpPr>
          <p:nvPr>
            <p:ph idx="1" hasCustomPrompt="1"/>
          </p:nvPr>
        </p:nvSpPr>
        <p:spPr>
          <a:xfrm>
            <a:off x="6448335" y="2605132"/>
            <a:ext cx="4968000" cy="3524206"/>
          </a:xfrm>
          <a:prstGeom prst="rect">
            <a:avLst/>
          </a:prstGeom>
          <a:solidFill>
            <a:srgbClr val="C7D5C8"/>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9" name="Picture Placeholder 11"/>
          <p:cNvSpPr>
            <a:spLocks noGrp="1"/>
          </p:cNvSpPr>
          <p:nvPr>
            <p:ph type="pic" sz="quarter" idx="13" hasCustomPrompt="1"/>
          </p:nvPr>
        </p:nvSpPr>
        <p:spPr>
          <a:xfrm>
            <a:off x="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6" name="Picture Placeholder 11"/>
          <p:cNvSpPr>
            <a:spLocks noGrp="1"/>
          </p:cNvSpPr>
          <p:nvPr>
            <p:ph type="pic" sz="quarter" idx="14" hasCustomPrompt="1"/>
          </p:nvPr>
        </p:nvSpPr>
        <p:spPr>
          <a:xfrm>
            <a:off x="2992709"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0"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2" name="Picture Placeholder 11"/>
          <p:cNvSpPr>
            <a:spLocks noGrp="1"/>
          </p:cNvSpPr>
          <p:nvPr>
            <p:ph type="pic" sz="quarter" idx="16" hasCustomPrompt="1"/>
          </p:nvPr>
        </p:nvSpPr>
        <p:spPr>
          <a:xfrm>
            <a:off x="2992709"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pic>
        <p:nvPicPr>
          <p:cNvPr id="12" name="Graphic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874" y="166688"/>
            <a:ext cx="1223963" cy="653572"/>
          </a:xfrm>
          <a:prstGeom prst="rect">
            <a:avLst/>
          </a:prstGeom>
        </p:spPr>
      </p:pic>
      <p:sp>
        <p:nvSpPr>
          <p:cNvPr id="11" name="Rectangle 10"/>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a:t>
            </a:r>
            <a:br>
              <a:rPr lang="en-US"/>
            </a:br>
            <a:r>
              <a:rPr lang="en-US"/>
              <a:t>sub-heading</a:t>
            </a:r>
            <a:endParaRPr lang="en-AU"/>
          </a:p>
        </p:txBody>
      </p:sp>
      <p:sp>
        <p:nvSpPr>
          <p:cNvPr id="3" name="Content Placeholder 2"/>
          <p:cNvSpPr>
            <a:spLocks noGrp="1"/>
          </p:cNvSpPr>
          <p:nvPr>
            <p:ph idx="1" hasCustomPrompt="1"/>
          </p:nvPr>
        </p:nvSpPr>
        <p:spPr>
          <a:xfrm>
            <a:off x="803275" y="2605132"/>
            <a:ext cx="4968875" cy="3524206"/>
          </a:xfrm>
          <a:prstGeom prst="rect">
            <a:avLst/>
          </a:prstGeom>
          <a:solidFill>
            <a:srgbClr val="E5CCEE"/>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9" name="Picture Placeholder 11"/>
          <p:cNvSpPr>
            <a:spLocks noGrp="1"/>
          </p:cNvSpPr>
          <p:nvPr>
            <p:ph type="pic" sz="quarter" idx="13" hasCustomPrompt="1"/>
          </p:nvPr>
        </p:nvSpPr>
        <p:spPr>
          <a:xfrm>
            <a:off x="6343650" y="-1"/>
            <a:ext cx="5848350" cy="67428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9" name="Freeform: Shape 18"/>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1" name="Graphic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0" name="Rectangle 9"/>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showMasterSp="0" userDrawn="1">
  <p:cSld name="1_Text Right with Two Images">
    <p:spTree>
      <p:nvGrpSpPr>
        <p:cNvPr id="1" name=""/>
        <p:cNvGrpSpPr/>
        <p:nvPr/>
      </p:nvGrpSpPr>
      <p:grpSpPr>
        <a:xfrm>
          <a:off x="0" y="0"/>
          <a:ext cx="0" cy="0"/>
          <a:chOff x="0" y="0"/>
          <a:chExt cx="0" cy="0"/>
        </a:xfrm>
      </p:grpSpPr>
      <p:sp>
        <p:nvSpPr>
          <p:cNvPr id="20" name="Freeform: Shape 19"/>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9" name="Picture Placeholder 11"/>
          <p:cNvSpPr>
            <a:spLocks noGrp="1"/>
          </p:cNvSpPr>
          <p:nvPr>
            <p:ph type="pic" sz="quarter" idx="13" hasCustomPrompt="1"/>
          </p:nvPr>
        </p:nvSpPr>
        <p:spPr>
          <a:xfrm>
            <a:off x="0" y="0"/>
            <a:ext cx="5880100"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0" y="3491345"/>
            <a:ext cx="5880100" cy="32523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pic>
        <p:nvPicPr>
          <p:cNvPr id="10" name="Graphic 9"/>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874" y="166688"/>
            <a:ext cx="1223963" cy="653572"/>
          </a:xfrm>
          <a:prstGeom prst="rect">
            <a:avLst/>
          </a:prstGeom>
        </p:spPr>
      </p:pic>
      <p:sp>
        <p:nvSpPr>
          <p:cNvPr id="11" name="Rectangle 10"/>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3" name="Title 1"/>
          <p:cNvSpPr>
            <a:spLocks noGrp="1"/>
          </p:cNvSpPr>
          <p:nvPr>
            <p:ph type="title" hasCustomPrompt="1"/>
          </p:nvPr>
        </p:nvSpPr>
        <p:spPr>
          <a:xfrm>
            <a:off x="6448335" y="1562100"/>
            <a:ext cx="4968000"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p:cNvSpPr>
            <a:spLocks noGrp="1"/>
          </p:cNvSpPr>
          <p:nvPr>
            <p:ph idx="1" hasCustomPrompt="1"/>
          </p:nvPr>
        </p:nvSpPr>
        <p:spPr>
          <a:xfrm>
            <a:off x="6448335" y="2605132"/>
            <a:ext cx="4968000" cy="3524206"/>
          </a:xfrm>
          <a:prstGeom prst="rect">
            <a:avLst/>
          </a:prstGeom>
          <a:solidFill>
            <a:srgbClr val="E5CCEE"/>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userDrawn="1">
  <p:cSld name="1_Two Text Two Image Whit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459014"/>
            <a:ext cx="4536000" cy="800100"/>
          </a:xfrm>
        </p:spPr>
        <p:txBody>
          <a:bodyPr vert="horz" lIns="0" tIns="0" rIns="0" bIns="0" rtlCol="0" anchor="ctr" anchorCtr="0">
            <a:noAutofit/>
          </a:bodyPr>
          <a:lstStyle>
            <a:lvl1pPr>
              <a:lnSpc>
                <a:spcPct val="85000"/>
              </a:lnSpc>
              <a:spcAft>
                <a:spcPts val="0"/>
              </a:spcAft>
              <a:defRPr lang="en-AU" dirty="0">
                <a:solidFill>
                  <a:schemeClr val="bg1"/>
                </a:solidFill>
              </a:defRPr>
            </a:lvl1pPr>
          </a:lstStyle>
          <a:p>
            <a:pPr marL="0" lvl="0" indent="0">
              <a:lnSpc>
                <a:spcPct val="100000"/>
              </a:lnSpc>
              <a:spcBef>
                <a:spcPts val="0"/>
              </a:spcBef>
              <a:spcAft>
                <a:spcPts val="600"/>
              </a:spcAft>
              <a:buClr>
                <a:srgbClr val="51AAB9"/>
              </a:buClr>
              <a:buFontTx/>
            </a:pPr>
            <a:r>
              <a:rPr lang="en-US"/>
              <a:t>This is a sub-heading</a:t>
            </a:r>
            <a:endParaRPr lang="en-AU"/>
          </a:p>
        </p:txBody>
      </p:sp>
      <p:sp>
        <p:nvSpPr>
          <p:cNvPr id="3" name="Content Placeholder 2"/>
          <p:cNvSpPr>
            <a:spLocks noGrp="1"/>
          </p:cNvSpPr>
          <p:nvPr>
            <p:ph idx="1" hasCustomPrompt="1"/>
          </p:nvPr>
        </p:nvSpPr>
        <p:spPr>
          <a:xfrm>
            <a:off x="803275" y="1557338"/>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6" name="Picture Placeholder 11"/>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9" name="Picture Placeholder 11"/>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3" name="Content Placeholder 2"/>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0"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5" name="Text Placeholder 12"/>
          <p:cNvSpPr>
            <a:spLocks noGrp="1" noChangeAspect="1"/>
          </p:cNvSpPr>
          <p:nvPr>
            <p:ph type="body" sz="quarter" idx="20" hasCustomPrompt="1"/>
          </p:nvPr>
        </p:nvSpPr>
        <p:spPr>
          <a:xfrm>
            <a:off x="10342648" y="-9524"/>
            <a:ext cx="1868400" cy="1062750"/>
          </a:xfrm>
          <a:blipFill>
            <a:blip r:embed="rId2">
              <a:extLst>
                <a:ext uri="{96DAC541-7B7A-43D3-8B79-37D633B846F1}">
                  <asvg:svgBlip xmlns:asvg="http://schemas.microsoft.com/office/drawing/2016/SVG/main" r:embed="rId3"/>
                </a:ext>
              </a:extLst>
            </a:blip>
            <a:srcRect/>
            <a:stretch>
              <a:fillRect l="294" r="294"/>
            </a:stretch>
          </a:blipFill>
        </p:spPr>
        <p:txBody>
          <a:bodyPr/>
          <a:lstStyle/>
          <a:p>
            <a:pPr lvl="0"/>
            <a:r>
              <a:rPr lang="en-AU"/>
              <a:t> </a:t>
            </a:r>
            <a:endParaRPr lang="en-AU"/>
          </a:p>
        </p:txBody>
      </p:sp>
      <p:sp>
        <p:nvSpPr>
          <p:cNvPr id="17" name="Text Placeholder 6"/>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1_Two Text Two Image Blue">
    <p:bg>
      <p:bgPr>
        <a:solidFill>
          <a:srgbClr val="51AAB9"/>
        </a:solidFill>
        <a:effectLst/>
      </p:bgPr>
    </p:bg>
    <p:spTree>
      <p:nvGrpSpPr>
        <p:cNvPr id="1" name=""/>
        <p:cNvGrpSpPr/>
        <p:nvPr/>
      </p:nvGrpSpPr>
      <p:grpSpPr>
        <a:xfrm>
          <a:off x="0" y="0"/>
          <a:ext cx="0" cy="0"/>
          <a:chOff x="0" y="0"/>
          <a:chExt cx="0" cy="0"/>
        </a:xfrm>
      </p:grpSpPr>
      <p:sp>
        <p:nvSpPr>
          <p:cNvPr id="16" name="Picture Placeholder 11"/>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 name="Title 1"/>
          <p:cNvSpPr>
            <a:spLocks noGrp="1"/>
          </p:cNvSpPr>
          <p:nvPr>
            <p:ph type="title" hasCustomPrompt="1"/>
          </p:nvPr>
        </p:nvSpPr>
        <p:spPr>
          <a:xfrm>
            <a:off x="803275" y="459014"/>
            <a:ext cx="4536000" cy="800100"/>
          </a:xfrm>
        </p:spPr>
        <p:txBody>
          <a:bodyPr/>
          <a:lstStyle>
            <a:lvl1pPr>
              <a:lnSpc>
                <a:spcPct val="85000"/>
              </a:lnSpc>
              <a:spcBef>
                <a:spcPts val="0"/>
              </a:spcBef>
              <a:spcAft>
                <a:spcPts val="0"/>
              </a:spcAft>
              <a:defRPr sz="3000" cap="none" baseline="0">
                <a:solidFill>
                  <a:schemeClr val="bg1"/>
                </a:solidFill>
              </a:defRPr>
            </a:lvl1pPr>
          </a:lstStyle>
          <a:p>
            <a:r>
              <a:rPr lang="en-US"/>
              <a:t>This is a sub-heading</a:t>
            </a:r>
            <a:endParaRPr lang="en-AU"/>
          </a:p>
        </p:txBody>
      </p:sp>
      <p:sp>
        <p:nvSpPr>
          <p:cNvPr id="3" name="Content Placeholder 2"/>
          <p:cNvSpPr>
            <a:spLocks noGrp="1"/>
          </p:cNvSpPr>
          <p:nvPr>
            <p:ph idx="1" hasCustomPrompt="1"/>
          </p:nvPr>
        </p:nvSpPr>
        <p:spPr>
          <a:xfrm>
            <a:off x="803274" y="1557338"/>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9" name="Picture Placeholder 11"/>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3" name="Content Placeholder 2"/>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7" name="Text Placeholder 6"/>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endParaRPr lang="en-US"/>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20" name="Text Placeholder 12"/>
          <p:cNvSpPr>
            <a:spLocks noGrp="1" noChangeAspect="1"/>
          </p:cNvSpPr>
          <p:nvPr>
            <p:ph type="body" sz="quarter" idx="20" hasCustomPrompt="1"/>
          </p:nvPr>
        </p:nvSpPr>
        <p:spPr>
          <a:xfrm>
            <a:off x="10342648" y="-9524"/>
            <a:ext cx="1868400" cy="1062750"/>
          </a:xfrm>
          <a:blipFill>
            <a:blip r:embed="rId2">
              <a:extLst>
                <a:ext uri="{96DAC541-7B7A-43D3-8B79-37D633B846F1}">
                  <asvg:svgBlip xmlns:asvg="http://schemas.microsoft.com/office/drawing/2016/SVG/main" r:embed="rId3"/>
                </a:ext>
              </a:extLst>
            </a:blip>
            <a:srcRect/>
            <a:stretch>
              <a:fillRect l="294" r="294"/>
            </a:stretch>
          </a:blipFill>
        </p:spPr>
        <p:txBody>
          <a:bodyPr/>
          <a:lstStyle/>
          <a:p>
            <a:pPr lvl="0"/>
            <a:r>
              <a:rPr lang="en-AU"/>
              <a:t> </a:t>
            </a:r>
            <a:endParaRPr lang="en-A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4" y="1567542"/>
            <a:ext cx="10575925" cy="4644345"/>
          </a:xfrm>
          <a:prstGeom prst="rect">
            <a:avLst/>
          </a:prstGeom>
        </p:spPr>
        <p:txBody>
          <a:bodyPr>
            <a:noAutofit/>
          </a:bodyPr>
          <a:lstStyle>
            <a:lvl3pPr>
              <a:buClr>
                <a:schemeClr val="accent2"/>
              </a:buClr>
              <a:defRPr/>
            </a:lvl3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7" name="Text Placeholder 10"/>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vl3pPr>
          </a:lstStyle>
          <a:p>
            <a:pPr lvl="0"/>
            <a:r>
              <a:rPr lang="en-US"/>
              <a:t>Click to edit Master text styles</a:t>
            </a:r>
            <a:endParaRPr lang="en-US"/>
          </a:p>
          <a:p>
            <a:pPr lvl="1"/>
            <a:r>
              <a:rPr lang="en-US"/>
              <a:t>Second level</a:t>
            </a:r>
            <a:endParaRPr lang="en-US"/>
          </a:p>
        </p:txBody>
      </p:sp>
      <p:sp>
        <p:nvSpPr>
          <p:cNvPr id="5" name="Slide Number Placeholder 5"/>
          <p:cNvSpPr txBox="1"/>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fld>
            <a:endParaRPr lang="en-A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7" name="Content Placeholder 2"/>
          <p:cNvSpPr>
            <a:spLocks noGrp="1"/>
          </p:cNvSpPr>
          <p:nvPr>
            <p:ph sz="half" idx="28"/>
          </p:nvPr>
        </p:nvSpPr>
        <p:spPr>
          <a:xfrm>
            <a:off x="803275" y="4120052"/>
            <a:ext cx="5002440" cy="2090058"/>
          </a:xfrm>
          <a:prstGeom prst="rect">
            <a:avLst/>
          </a:prstGeom>
          <a:solidFill>
            <a:schemeClr val="accent4"/>
          </a:solidFill>
        </p:spPr>
        <p:txBody>
          <a:bodyPr lIns="108000" tIns="108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8" name="Content Placeholder 2"/>
          <p:cNvSpPr>
            <a:spLocks noGrp="1"/>
          </p:cNvSpPr>
          <p:nvPr>
            <p:ph sz="half" idx="29"/>
          </p:nvPr>
        </p:nvSpPr>
        <p:spPr>
          <a:xfrm>
            <a:off x="6384032" y="4120052"/>
            <a:ext cx="5002440" cy="2090058"/>
          </a:xfrm>
          <a:prstGeom prst="rect">
            <a:avLst/>
          </a:prstGeom>
          <a:solidFill>
            <a:schemeClr val="accent3"/>
          </a:solidFill>
        </p:spPr>
        <p:txBody>
          <a:bodyPr lIns="108000" tIns="108000" rIns="108000" bIns="108000"/>
          <a:lstStyle>
            <a:lvl1pPr>
              <a:defRPr>
                <a:solidFill>
                  <a:schemeClr val="bg1"/>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Two Imag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1" name="Picture Placeholder 13"/>
          <p:cNvSpPr>
            <a:spLocks noGrp="1"/>
          </p:cNvSpPr>
          <p:nvPr>
            <p:ph type="pic" sz="quarter" idx="31"/>
          </p:nvPr>
        </p:nvSpPr>
        <p:spPr>
          <a:xfrm>
            <a:off x="803276" y="4104782"/>
            <a:ext cx="50514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3" name="Picture Placeholder 13"/>
          <p:cNvSpPr>
            <a:spLocks noGrp="1"/>
          </p:cNvSpPr>
          <p:nvPr>
            <p:ph type="pic" sz="quarter" idx="32"/>
          </p:nvPr>
        </p:nvSpPr>
        <p:spPr>
          <a:xfrm>
            <a:off x="6327776" y="4104782"/>
            <a:ext cx="50514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7"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8"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12192000" cy="6768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4" name="Text Placeholder 10"/>
          <p:cNvSpPr>
            <a:spLocks noGrp="1"/>
          </p:cNvSpPr>
          <p:nvPr>
            <p:ph type="body" sz="quarter" idx="27"/>
          </p:nvPr>
        </p:nvSpPr>
        <p:spPr>
          <a:xfrm>
            <a:off x="0" y="2078721"/>
            <a:ext cx="5829300" cy="2700558"/>
          </a:xfrm>
          <a:solidFill>
            <a:schemeClr val="accent2">
              <a:alpha val="60000"/>
            </a:schemeClr>
          </a:solidFill>
        </p:spPr>
        <p:txBody>
          <a:bodyPr lIns="792000" tIns="720000" rIns="108000" bIns="720000" anchor="ctr" anchorCtr="0">
            <a:sp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bg1"/>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bg1"/>
                </a:solidFill>
                <a:effectLst/>
                <a:uLnTx/>
                <a:uFillTx/>
                <a:latin typeface="Verdana" panose="020B0604030504040204"/>
                <a:ea typeface="+mn-ea"/>
                <a:cs typeface="+mn-cs"/>
              </a:defRPr>
            </a:lvl2pPr>
            <a:lvl3pPr marL="0" indent="0">
              <a:buNone/>
              <a:defRPr/>
            </a:lvl3pPr>
          </a:lstStyle>
          <a:p>
            <a:pPr lvl="0"/>
            <a:r>
              <a:rPr lang="en-US"/>
              <a:t>Click to edit Master text styles</a:t>
            </a:r>
            <a:endParaRPr lang="en-US"/>
          </a:p>
          <a:p>
            <a:pPr lvl="1"/>
            <a:r>
              <a:rPr lang="en-US"/>
              <a:t>Second level</a:t>
            </a:r>
            <a:endParaRPr lang="en-US"/>
          </a:p>
        </p:txBody>
      </p:sp>
      <p:grpSp>
        <p:nvGrpSpPr>
          <p:cNvPr id="6" name="Group 5"/>
          <p:cNvGrpSpPr/>
          <p:nvPr userDrawn="1"/>
        </p:nvGrpSpPr>
        <p:grpSpPr>
          <a:xfrm>
            <a:off x="10360025" y="0"/>
            <a:ext cx="1831975" cy="1039914"/>
            <a:chOff x="10360025" y="0"/>
            <a:chExt cx="1831975" cy="1039914"/>
          </a:xfrm>
        </p:grpSpPr>
        <p:sp>
          <p:nvSpPr>
            <p:cNvPr id="7" name="Freeform: Shape 6"/>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8" name="Picture 7" descr="Background pattern&#10;&#10;Description automatically generated with low confidence"/>
            <p:cNvPicPr>
              <a:picLocks noChangeAspect="1"/>
            </p:cNvPicPr>
            <p:nvPr userDrawn="1"/>
          </p:nvPicPr>
          <p:blipFill rotWithShape="1">
            <a:blip r:embed="rId2" cstate="screen"/>
            <a:srcRect/>
            <a:stretch>
              <a:fillRect/>
            </a:stretch>
          </p:blipFill>
          <p:spPr>
            <a:xfrm>
              <a:off x="10750550" y="0"/>
              <a:ext cx="1441450" cy="895350"/>
            </a:xfrm>
            <a:prstGeom prst="rect">
              <a:avLst/>
            </a:prstGeom>
          </p:spPr>
        </p:pic>
      </p:grpSp>
      <p:sp>
        <p:nvSpPr>
          <p:cNvPr id="9" name="Text Placeholder 8"/>
          <p:cNvSpPr>
            <a:spLocks noGrp="1"/>
          </p:cNvSpPr>
          <p:nvPr>
            <p:ph type="body" sz="quarter" idx="28" hasCustomPrompt="1"/>
          </p:nvPr>
        </p:nvSpPr>
        <p:spPr>
          <a:xfrm>
            <a:off x="9791265" y="-14990"/>
            <a:ext cx="2415725" cy="1371600"/>
          </a:xfrm>
          <a:blipFill>
            <a:blip r:embed="rId3">
              <a:extLst>
                <a:ext uri="{96DAC541-7B7A-43D3-8B79-37D633B846F1}">
                  <asvg:svgBlip xmlns:asvg="http://schemas.microsoft.com/office/drawing/2016/SVG/main" r:embed="rId4"/>
                </a:ext>
              </a:extLst>
            </a:blip>
            <a:srcRect/>
            <a:stretch>
              <a:fillRect l="383" r="383"/>
            </a:stretch>
          </a:blipFill>
        </p:spPr>
        <p:txBody>
          <a:bodyPr/>
          <a:lstStyle>
            <a:lvl1pPr>
              <a:defRPr/>
            </a:lvl1pPr>
            <a:lvl5pPr>
              <a:defRPr/>
            </a:lvl5pPr>
          </a:lstStyle>
          <a:p>
            <a:pPr lvl="0"/>
            <a:r>
              <a:rPr lang="en-US"/>
              <a:t> </a:t>
            </a:r>
            <a:endParaRPr lang="en-AU"/>
          </a:p>
        </p:txBody>
      </p:sp>
      <p:sp>
        <p:nvSpPr>
          <p:cNvPr id="10"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 name="Title 1"/>
          <p:cNvSpPr>
            <a:spLocks noGrp="1"/>
          </p:cNvSpPr>
          <p:nvPr>
            <p:ph type="ctrTitle" hasCustomPrompt="1"/>
          </p:nvPr>
        </p:nvSpPr>
        <p:spPr>
          <a:xfrm>
            <a:off x="0" y="1294761"/>
            <a:ext cx="5829300" cy="4268497"/>
          </a:xfrm>
          <a:solidFill>
            <a:schemeClr val="tx2">
              <a:alpha val="50196"/>
            </a:schemeClr>
          </a:solidFill>
        </p:spPr>
        <p:txBody>
          <a:bodyPr lIns="756000" tIns="1440000" bIns="1440000" anchor="ctr" anchorCtr="0">
            <a:spAutoFit/>
          </a:bodyPr>
          <a:lstStyle>
            <a:lvl1pPr algn="l">
              <a:lnSpc>
                <a:spcPct val="85000"/>
              </a:lnSpc>
              <a:defRPr sz="5200" b="1" cap="none" baseline="0">
                <a:solidFill>
                  <a:schemeClr val="bg1"/>
                </a:solidFill>
              </a:defRPr>
            </a:lvl1pPr>
          </a:lstStyle>
          <a:p>
            <a:r>
              <a:rPr lang="en-US"/>
              <a:t>Cover full page image</a:t>
            </a:r>
            <a:endParaRPr lang="en-AU"/>
          </a:p>
        </p:txBody>
      </p:sp>
      <p:sp>
        <p:nvSpPr>
          <p:cNvPr id="5" name="Text Placeholder 8"/>
          <p:cNvSpPr>
            <a:spLocks noGrp="1"/>
          </p:cNvSpPr>
          <p:nvPr>
            <p:ph type="body" sz="quarter" idx="28" hasCustomPrompt="1"/>
          </p:nvPr>
        </p:nvSpPr>
        <p:spPr>
          <a:xfrm>
            <a:off x="9791265" y="-14990"/>
            <a:ext cx="2415725" cy="1371600"/>
          </a:xfrm>
          <a:blipFill>
            <a:blip r:embed="rId2">
              <a:extLst>
                <a:ext uri="{96DAC541-7B7A-43D3-8B79-37D633B846F1}">
                  <asvg:svgBlip xmlns:asvg="http://schemas.microsoft.com/office/drawing/2016/SVG/main" r:embed="rId3"/>
                </a:ext>
              </a:extLst>
            </a:blip>
            <a:srcRect/>
            <a:stretch>
              <a:fillRect l="383" r="383"/>
            </a:stretch>
          </a:blipFill>
        </p:spPr>
        <p:txBody>
          <a:bodyPr/>
          <a:lstStyle>
            <a:lvl1pPr>
              <a:defRPr/>
            </a:lvl1pPr>
            <a:lvl5pPr>
              <a:defRPr/>
            </a:lvl5pPr>
          </a:lstStyle>
          <a:p>
            <a:pPr lvl="0"/>
            <a:r>
              <a:rPr lang="en-US"/>
              <a:t> </a:t>
            </a:r>
            <a:endParaRPr lang="en-A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showMasterSp="0" userDrawn="1">
  <p:cSld name="2_Text Right with Two Images">
    <p:spTree>
      <p:nvGrpSpPr>
        <p:cNvPr id="1" name=""/>
        <p:cNvGrpSpPr/>
        <p:nvPr/>
      </p:nvGrpSpPr>
      <p:grpSpPr>
        <a:xfrm>
          <a:off x="0" y="0"/>
          <a:ext cx="0" cy="0"/>
          <a:chOff x="0" y="0"/>
          <a:chExt cx="0" cy="0"/>
        </a:xfrm>
      </p:grpSpPr>
      <p:sp>
        <p:nvSpPr>
          <p:cNvPr id="20" name="Freeform: Shape 19"/>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9" name="Picture Placeholder 11"/>
          <p:cNvSpPr>
            <a:spLocks noGrp="1"/>
          </p:cNvSpPr>
          <p:nvPr>
            <p:ph type="pic" sz="quarter" idx="13" hasCustomPrompt="1"/>
          </p:nvPr>
        </p:nvSpPr>
        <p:spPr>
          <a:xfrm>
            <a:off x="0" y="0"/>
            <a:ext cx="5880100"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0" y="3491345"/>
            <a:ext cx="5880100" cy="32523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pic>
        <p:nvPicPr>
          <p:cNvPr id="10" name="Graphic 9"/>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874" y="166688"/>
            <a:ext cx="1223963" cy="653572"/>
          </a:xfrm>
          <a:prstGeom prst="rect">
            <a:avLst/>
          </a:prstGeom>
        </p:spPr>
      </p:pic>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3" name="Title 1"/>
          <p:cNvSpPr>
            <a:spLocks noGrp="1"/>
          </p:cNvSpPr>
          <p:nvPr>
            <p:ph type="title" hasCustomPrompt="1"/>
          </p:nvPr>
        </p:nvSpPr>
        <p:spPr>
          <a:xfrm>
            <a:off x="6448335" y="1562100"/>
            <a:ext cx="4968000"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p:cNvSpPr>
            <a:spLocks noGrp="1"/>
          </p:cNvSpPr>
          <p:nvPr>
            <p:ph idx="1" hasCustomPrompt="1"/>
          </p:nvPr>
        </p:nvSpPr>
        <p:spPr>
          <a:xfrm>
            <a:off x="6448335" y="2605132"/>
            <a:ext cx="4968000" cy="3524206"/>
          </a:xfrm>
          <a:prstGeom prst="rect">
            <a:avLst/>
          </a:prstGeom>
          <a:solidFill>
            <a:srgbClr val="E5CCEE"/>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15" name="Rectangle 14"/>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On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4" y="1567542"/>
            <a:ext cx="10575925" cy="4644345"/>
          </a:xfrm>
          <a:prstGeom prst="rect">
            <a:avLst/>
          </a:prstGeom>
        </p:spPr>
        <p:txBody>
          <a:bodyPr>
            <a:noAutofit/>
          </a:bodyPr>
          <a:lstStyle>
            <a:lvl3pPr>
              <a:buClr>
                <a:schemeClr val="accent2"/>
              </a:buClr>
              <a:defRPr/>
            </a:lvl3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7" name="Text Placeholder 10"/>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vl3pPr>
          </a:lstStyle>
          <a:p>
            <a:pPr lvl="0"/>
            <a:r>
              <a:rPr lang="en-GB"/>
              <a:t>Click to edit Master text styles</a:t>
            </a:r>
            <a:endParaRPr lang="en-GB"/>
          </a:p>
          <a:p>
            <a:pPr lvl="1"/>
            <a:r>
              <a:rPr lang="en-GB"/>
              <a:t>Second level</a:t>
            </a:r>
            <a:endParaRPr lang="en-GB"/>
          </a:p>
        </p:txBody>
      </p:sp>
      <p:sp>
        <p:nvSpPr>
          <p:cNvPr id="5" name="Slide Number Placeholder 5"/>
          <p:cNvSpPr txBox="1"/>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Text Left with Four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9" name="Picture Placeholder 11"/>
          <p:cNvSpPr>
            <a:spLocks noGrp="1"/>
          </p:cNvSpPr>
          <p:nvPr>
            <p:ph type="pic" sz="quarter" idx="13" hasCustomPrompt="1"/>
          </p:nvPr>
        </p:nvSpPr>
        <p:spPr>
          <a:xfrm>
            <a:off x="6343651"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6" name="Picture Placeholder 11"/>
          <p:cNvSpPr>
            <a:spLocks noGrp="1"/>
          </p:cNvSpPr>
          <p:nvPr>
            <p:ph type="pic" sz="quarter" idx="14" hasCustomPrompt="1"/>
          </p:nvPr>
        </p:nvSpPr>
        <p:spPr>
          <a:xfrm>
            <a:off x="933636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6343651" y="3491344"/>
            <a:ext cx="2869622" cy="3257799"/>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2" name="Picture Placeholder 11"/>
          <p:cNvSpPr>
            <a:spLocks noGrp="1"/>
          </p:cNvSpPr>
          <p:nvPr>
            <p:ph type="pic" sz="quarter" idx="16" hasCustomPrompt="1"/>
          </p:nvPr>
        </p:nvSpPr>
        <p:spPr>
          <a:xfrm>
            <a:off x="9336360" y="3491344"/>
            <a:ext cx="2869622" cy="3257799"/>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4" name="Freeform: Shape 23"/>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2" name="Graphic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
        <p:nvSpPr>
          <p:cNvPr id="1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9" name="Title 1"/>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3" name="Rectangle 12"/>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2"/>
            <a:ext cx="5002440" cy="4644345"/>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2" name="Content Placeholder 2"/>
          <p:cNvSpPr>
            <a:spLocks noGrp="1"/>
          </p:cNvSpPr>
          <p:nvPr>
            <p:ph sz="half" idx="10"/>
          </p:nvPr>
        </p:nvSpPr>
        <p:spPr>
          <a:xfrm>
            <a:off x="6384032" y="1567542"/>
            <a:ext cx="5002440" cy="4644345"/>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2" name="Content Placeholder 2"/>
          <p:cNvSpPr>
            <a:spLocks noGrp="1"/>
          </p:cNvSpPr>
          <p:nvPr>
            <p:ph sz="half" idx="10"/>
          </p:nvPr>
        </p:nvSpPr>
        <p:spPr>
          <a:xfrm>
            <a:off x="6384032"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7" name="Content Placeholder 2"/>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8" name="Content Placeholder 2"/>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Four Content">
    <p:spTree>
      <p:nvGrpSpPr>
        <p:cNvPr id="1" name=""/>
        <p:cNvGrpSpPr/>
        <p:nvPr/>
      </p:nvGrpSpPr>
      <p:grpSpPr>
        <a:xfrm>
          <a:off x="0" y="0"/>
          <a:ext cx="0" cy="0"/>
          <a:chOff x="0" y="0"/>
          <a:chExt cx="0" cy="0"/>
        </a:xfrm>
      </p:grpSpPr>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7" name="Content Placeholder 2"/>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8" name="Content Placeholder 2"/>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0" name="Content Placeholder 2"/>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1" name="Content Placeholder 2"/>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wo Content Two Images_Colou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2" name="Content Placeholder 2"/>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7"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8"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9" name="Content Placeholder 2"/>
          <p:cNvSpPr>
            <a:spLocks noGrp="1"/>
          </p:cNvSpPr>
          <p:nvPr>
            <p:ph sz="half" idx="28"/>
          </p:nvPr>
        </p:nvSpPr>
        <p:spPr>
          <a:xfrm>
            <a:off x="803275" y="4121830"/>
            <a:ext cx="5002440" cy="2090058"/>
          </a:xfrm>
          <a:prstGeom prst="rect">
            <a:avLst/>
          </a:prstGeom>
          <a:solidFill>
            <a:schemeClr val="accent4"/>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0" name="Content Placeholder 2"/>
          <p:cNvSpPr>
            <a:spLocks noGrp="1"/>
          </p:cNvSpPr>
          <p:nvPr>
            <p:ph sz="half" idx="29"/>
          </p:nvPr>
        </p:nvSpPr>
        <p:spPr>
          <a:xfrm>
            <a:off x="6384032" y="4121830"/>
            <a:ext cx="5002440" cy="2090058"/>
          </a:xfrm>
          <a:prstGeom prst="rect">
            <a:avLst/>
          </a:prstGeom>
          <a:solidFill>
            <a:schemeClr val="accent3"/>
          </a:solidFill>
        </p:spPr>
        <p:txBody>
          <a:bodyPr lIns="108000" tIns="108000" rIns="108000" bIns="108000">
            <a:noAutofit/>
          </a:bodyPr>
          <a:lstStyle>
            <a:lvl1pPr>
              <a:defRPr>
                <a:solidFill>
                  <a:schemeClr val="bg1"/>
                </a:solidFill>
              </a:defRPr>
            </a:lvl1pPr>
            <a:lvl2pP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hree Conten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3159124" cy="4644345"/>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0" name="Content Placeholder 2"/>
          <p:cNvSpPr>
            <a:spLocks noGrp="1"/>
          </p:cNvSpPr>
          <p:nvPr>
            <p:ph sz="half" idx="11"/>
          </p:nvPr>
        </p:nvSpPr>
        <p:spPr>
          <a:xfrm>
            <a:off x="4511677" y="1567542"/>
            <a:ext cx="3159124" cy="4644345"/>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1" name="Content Placeholder 2"/>
          <p:cNvSpPr>
            <a:spLocks noGrp="1"/>
          </p:cNvSpPr>
          <p:nvPr>
            <p:ph sz="half" idx="12"/>
          </p:nvPr>
        </p:nvSpPr>
        <p:spPr>
          <a:xfrm>
            <a:off x="8220076" y="1567542"/>
            <a:ext cx="3159124" cy="4644345"/>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6"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hree Content Three Tex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3159124"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0" name="Content Placeholder 2"/>
          <p:cNvSpPr>
            <a:spLocks noGrp="1"/>
          </p:cNvSpPr>
          <p:nvPr>
            <p:ph sz="half" idx="11"/>
          </p:nvPr>
        </p:nvSpPr>
        <p:spPr>
          <a:xfrm>
            <a:off x="4511677" y="1567542"/>
            <a:ext cx="3159124"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1" name="Content Placeholder 2"/>
          <p:cNvSpPr>
            <a:spLocks noGrp="1"/>
          </p:cNvSpPr>
          <p:nvPr>
            <p:ph sz="half" idx="12"/>
          </p:nvPr>
        </p:nvSpPr>
        <p:spPr>
          <a:xfrm>
            <a:off x="8220076" y="1567542"/>
            <a:ext cx="3159124"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8" name="Content Placeholder 2"/>
          <p:cNvSpPr>
            <a:spLocks noGrp="1"/>
          </p:cNvSpPr>
          <p:nvPr>
            <p:ph sz="half" idx="28"/>
          </p:nvPr>
        </p:nvSpPr>
        <p:spPr>
          <a:xfrm>
            <a:off x="803277" y="4104782"/>
            <a:ext cx="3159124"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9" name="Content Placeholder 2"/>
          <p:cNvSpPr>
            <a:spLocks noGrp="1"/>
          </p:cNvSpPr>
          <p:nvPr>
            <p:ph sz="half" idx="29"/>
          </p:nvPr>
        </p:nvSpPr>
        <p:spPr>
          <a:xfrm>
            <a:off x="4511677" y="4104782"/>
            <a:ext cx="3159124"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2" name="Content Placeholder 2"/>
          <p:cNvSpPr>
            <a:spLocks noGrp="1"/>
          </p:cNvSpPr>
          <p:nvPr>
            <p:ph sz="half" idx="30"/>
          </p:nvPr>
        </p:nvSpPr>
        <p:spPr>
          <a:xfrm>
            <a:off x="8220076" y="4104782"/>
            <a:ext cx="3159124"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4"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ree Chart Three Tex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1"/>
            <a:ext cx="3159124" cy="3236687"/>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0" name="Content Placeholder 2"/>
          <p:cNvSpPr>
            <a:spLocks noGrp="1"/>
          </p:cNvSpPr>
          <p:nvPr>
            <p:ph sz="half" idx="11"/>
          </p:nvPr>
        </p:nvSpPr>
        <p:spPr>
          <a:xfrm>
            <a:off x="4511677" y="1567541"/>
            <a:ext cx="3159124" cy="3236687"/>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1" name="Content Placeholder 2"/>
          <p:cNvSpPr>
            <a:spLocks noGrp="1"/>
          </p:cNvSpPr>
          <p:nvPr>
            <p:ph sz="half" idx="12"/>
          </p:nvPr>
        </p:nvSpPr>
        <p:spPr>
          <a:xfrm>
            <a:off x="8220076" y="1567541"/>
            <a:ext cx="3159124" cy="3236687"/>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8" name="Content Placeholder 2"/>
          <p:cNvSpPr>
            <a:spLocks noGrp="1"/>
          </p:cNvSpPr>
          <p:nvPr>
            <p:ph sz="half" idx="28"/>
          </p:nvPr>
        </p:nvSpPr>
        <p:spPr>
          <a:xfrm>
            <a:off x="803277" y="5210629"/>
            <a:ext cx="3159124" cy="998066"/>
          </a:xfrm>
          <a:prstGeom prst="rect">
            <a:avLst/>
          </a:prstGeom>
        </p:spPr>
        <p:txBody>
          <a:bodyPr>
            <a:noAutofit/>
          </a:bodyPr>
          <a:lstStyle>
            <a:lvl1pPr>
              <a:defRPr cap="none" baseline="0"/>
            </a:lvl1pPr>
          </a:lstStyle>
          <a:p>
            <a:pPr lvl="0"/>
            <a:r>
              <a:rPr lang="en-GB"/>
              <a:t>Click to edit Master text styles</a:t>
            </a:r>
            <a:endParaRPr lang="en-GB"/>
          </a:p>
          <a:p>
            <a:pPr lvl="1"/>
            <a:r>
              <a:rPr lang="en-GB"/>
              <a:t>Second level</a:t>
            </a:r>
            <a:endParaRPr lang="en-GB"/>
          </a:p>
        </p:txBody>
      </p:sp>
      <p:sp>
        <p:nvSpPr>
          <p:cNvPr id="9" name="Content Placeholder 2"/>
          <p:cNvSpPr>
            <a:spLocks noGrp="1"/>
          </p:cNvSpPr>
          <p:nvPr>
            <p:ph sz="half" idx="29"/>
          </p:nvPr>
        </p:nvSpPr>
        <p:spPr>
          <a:xfrm>
            <a:off x="4511677" y="5210629"/>
            <a:ext cx="3159124" cy="998066"/>
          </a:xfrm>
          <a:prstGeom prst="rect">
            <a:avLst/>
          </a:prstGeom>
        </p:spPr>
        <p:txBody>
          <a:bodyPr>
            <a:noAutofit/>
          </a:bodyPr>
          <a:lstStyle>
            <a:lvl1pPr>
              <a:defRPr cap="none" baseline="0"/>
            </a:lvl1pPr>
          </a:lstStyle>
          <a:p>
            <a:pPr lvl="0"/>
            <a:r>
              <a:rPr lang="en-GB"/>
              <a:t>Click to edit Master text styles</a:t>
            </a:r>
            <a:endParaRPr lang="en-GB"/>
          </a:p>
        </p:txBody>
      </p:sp>
      <p:sp>
        <p:nvSpPr>
          <p:cNvPr id="12" name="Content Placeholder 2"/>
          <p:cNvSpPr>
            <a:spLocks noGrp="1"/>
          </p:cNvSpPr>
          <p:nvPr>
            <p:ph sz="half" idx="30"/>
          </p:nvPr>
        </p:nvSpPr>
        <p:spPr>
          <a:xfrm>
            <a:off x="8220076" y="5210629"/>
            <a:ext cx="3159124" cy="998066"/>
          </a:xfrm>
          <a:prstGeom prst="rect">
            <a:avLst/>
          </a:prstGeom>
        </p:spPr>
        <p:txBody>
          <a:bodyPr>
            <a:noAutofit/>
          </a:bodyPr>
          <a:lstStyle>
            <a:lvl1pPr>
              <a:defRPr cap="none" baseline="0"/>
            </a:lvl1pPr>
          </a:lstStyle>
          <a:p>
            <a:pPr lvl="0"/>
            <a:r>
              <a:rPr lang="en-GB"/>
              <a:t>Click to edit Master text styles</a:t>
            </a:r>
            <a:endParaRPr lang="en-GB"/>
          </a:p>
          <a:p>
            <a:pPr lvl="1"/>
            <a:r>
              <a:rPr lang="en-GB"/>
              <a:t>Second level</a:t>
            </a:r>
            <a:endParaRPr lang="en-GB"/>
          </a:p>
        </p:txBody>
      </p:sp>
      <p:sp>
        <p:nvSpPr>
          <p:cNvPr id="14" name="Content Placeholder 2"/>
          <p:cNvSpPr>
            <a:spLocks noGrp="1"/>
          </p:cNvSpPr>
          <p:nvPr>
            <p:ph sz="half" idx="31" hasCustomPrompt="1"/>
          </p:nvPr>
        </p:nvSpPr>
        <p:spPr>
          <a:xfrm>
            <a:off x="803277"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5" name="Content Placeholder 2"/>
          <p:cNvSpPr>
            <a:spLocks noGrp="1"/>
          </p:cNvSpPr>
          <p:nvPr>
            <p:ph sz="half" idx="32" hasCustomPrompt="1"/>
          </p:nvPr>
        </p:nvSpPr>
        <p:spPr>
          <a:xfrm>
            <a:off x="4511677" y="4850208"/>
            <a:ext cx="3159124" cy="367680"/>
          </a:xfrm>
          <a:prstGeom prst="rect">
            <a:avLst/>
          </a:prstGeom>
        </p:spPr>
        <p:txBody>
          <a:bodyPr>
            <a:noAutofit/>
          </a:bodyPr>
          <a:lstStyle>
            <a:lvl1pPr algn="ctr">
              <a:defRPr cap="all" baseline="0"/>
            </a:lvl1pPr>
          </a:lstStyle>
          <a:p>
            <a:pPr lvl="0"/>
            <a:r>
              <a:rPr lang="en-US"/>
              <a:t>Chart Subtitle</a:t>
            </a:r>
            <a:endParaRPr lang="en-AU"/>
          </a:p>
        </p:txBody>
      </p:sp>
      <p:sp>
        <p:nvSpPr>
          <p:cNvPr id="16" name="Content Placeholder 2"/>
          <p:cNvSpPr>
            <a:spLocks noGrp="1"/>
          </p:cNvSpPr>
          <p:nvPr>
            <p:ph sz="half" idx="33" hasCustomPrompt="1"/>
          </p:nvPr>
        </p:nvSpPr>
        <p:spPr>
          <a:xfrm>
            <a:off x="8220076"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7"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hree Image  Three Tex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3159124" cy="2103913"/>
          </a:xfrm>
          <a:prstGeom prst="rect">
            <a:avLst/>
          </a:prstGeom>
          <a:solidFill>
            <a:schemeClr val="accent6"/>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0" name="Content Placeholder 2"/>
          <p:cNvSpPr>
            <a:spLocks noGrp="1"/>
          </p:cNvSpPr>
          <p:nvPr>
            <p:ph sz="half" idx="11"/>
          </p:nvPr>
        </p:nvSpPr>
        <p:spPr>
          <a:xfrm>
            <a:off x="4511677" y="1567542"/>
            <a:ext cx="3159124" cy="2103913"/>
          </a:xfrm>
          <a:prstGeom prst="rect">
            <a:avLst/>
          </a:prstGeom>
          <a:solidFill>
            <a:schemeClr val="accent2"/>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1" name="Content Placeholder 2"/>
          <p:cNvSpPr>
            <a:spLocks noGrp="1"/>
          </p:cNvSpPr>
          <p:nvPr>
            <p:ph sz="half" idx="12"/>
          </p:nvPr>
        </p:nvSpPr>
        <p:spPr>
          <a:xfrm>
            <a:off x="8220076" y="1567542"/>
            <a:ext cx="3159124" cy="2103913"/>
          </a:xfrm>
          <a:prstGeom prst="rect">
            <a:avLst/>
          </a:prstGeom>
          <a:solidFill>
            <a:schemeClr val="accent4"/>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defRPr lang="en-US" sz="3000" b="1" kern="1200" cap="none" dirty="0">
                <a:solidFill>
                  <a:schemeClr val="tx2"/>
                </a:solidFill>
                <a:latin typeface="+mj-lt"/>
                <a:ea typeface="+mj-ea"/>
                <a:cs typeface="+mj-cs"/>
              </a:defRPr>
            </a:lvl1pPr>
            <a:lvl2pPr>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14" name="Picture Placeholder 13"/>
          <p:cNvSpPr>
            <a:spLocks noGrp="1"/>
          </p:cNvSpPr>
          <p:nvPr>
            <p:ph type="pic" sz="quarter" idx="31"/>
          </p:nvPr>
        </p:nvSpPr>
        <p:spPr>
          <a:xfrm>
            <a:off x="8032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GB"/>
              <a:t>Click icon to add picture</a:t>
            </a:r>
            <a:endParaRPr lang="en-AU"/>
          </a:p>
        </p:txBody>
      </p:sp>
      <p:sp>
        <p:nvSpPr>
          <p:cNvPr id="15" name="Picture Placeholder 14"/>
          <p:cNvSpPr>
            <a:spLocks noGrp="1"/>
          </p:cNvSpPr>
          <p:nvPr>
            <p:ph type="pic" sz="quarter" idx="32"/>
          </p:nvPr>
        </p:nvSpPr>
        <p:spPr>
          <a:xfrm>
            <a:off x="4511677"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GB"/>
              <a:t>Click icon to add picture</a:t>
            </a:r>
            <a:endParaRPr lang="en-AU"/>
          </a:p>
        </p:txBody>
      </p:sp>
      <p:sp>
        <p:nvSpPr>
          <p:cNvPr id="16" name="Picture Placeholder 15"/>
          <p:cNvSpPr>
            <a:spLocks noGrp="1"/>
          </p:cNvSpPr>
          <p:nvPr>
            <p:ph type="pic" sz="quarter" idx="33"/>
          </p:nvPr>
        </p:nvSpPr>
        <p:spPr>
          <a:xfrm>
            <a:off x="82200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GB"/>
              <a:t>Click icon to add picture</a:t>
            </a:r>
            <a:endParaRPr lang="en-AU"/>
          </a:p>
        </p:txBody>
      </p:sp>
      <p:sp>
        <p:nvSpPr>
          <p:cNvPr id="18"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iagram with Four Conten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803277" y="1567542"/>
            <a:ext cx="2580003"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0" name="Content Placeholder 2"/>
          <p:cNvSpPr>
            <a:spLocks noGrp="1"/>
          </p:cNvSpPr>
          <p:nvPr>
            <p:ph sz="half" idx="11"/>
          </p:nvPr>
        </p:nvSpPr>
        <p:spPr>
          <a:xfrm>
            <a:off x="3724278" y="1567542"/>
            <a:ext cx="4733922" cy="4644346"/>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3"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8" name="Content Placeholder 2"/>
          <p:cNvSpPr>
            <a:spLocks noGrp="1"/>
          </p:cNvSpPr>
          <p:nvPr>
            <p:ph sz="half" idx="28"/>
          </p:nvPr>
        </p:nvSpPr>
        <p:spPr>
          <a:xfrm>
            <a:off x="803277" y="4104782"/>
            <a:ext cx="2580003"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4" name="Content Placeholder 2"/>
          <p:cNvSpPr>
            <a:spLocks noGrp="1"/>
          </p:cNvSpPr>
          <p:nvPr>
            <p:ph sz="half" idx="29"/>
          </p:nvPr>
        </p:nvSpPr>
        <p:spPr>
          <a:xfrm>
            <a:off x="8799197" y="1567542"/>
            <a:ext cx="2580003"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15" name="Content Placeholder 2"/>
          <p:cNvSpPr>
            <a:spLocks noGrp="1"/>
          </p:cNvSpPr>
          <p:nvPr>
            <p:ph sz="half" idx="30"/>
          </p:nvPr>
        </p:nvSpPr>
        <p:spPr>
          <a:xfrm>
            <a:off x="8799197" y="4104782"/>
            <a:ext cx="2580003" cy="2103913"/>
          </a:xfrm>
          <a:prstGeom prst="rect">
            <a:avLst/>
          </a:prstGeom>
        </p:spPr>
        <p:txBody>
          <a:bodyPr>
            <a:no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AU"/>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Four Icons with Subheadin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03275" y="2483111"/>
            <a:ext cx="2452687" cy="3728777"/>
          </a:xfrm>
          <a:solidFill>
            <a:srgbClr val="8EC7F4"/>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endParaRPr lang="en-GB"/>
          </a:p>
        </p:txBody>
      </p:sp>
      <p:sp>
        <p:nvSpPr>
          <p:cNvPr id="9" name="Text Placeholder 8"/>
          <p:cNvSpPr>
            <a:spLocks noGrp="1"/>
          </p:cNvSpPr>
          <p:nvPr>
            <p:ph type="body" sz="quarter" idx="15" hasCustomPrompt="1"/>
          </p:nvPr>
        </p:nvSpPr>
        <p:spPr>
          <a:xfrm>
            <a:off x="1303903" y="1329617"/>
            <a:ext cx="1451430" cy="1451429"/>
          </a:xfrm>
          <a:prstGeom prst="ellipse">
            <a:avLst/>
          </a:prstGeom>
          <a:solidFill>
            <a:srgbClr val="3A7CCA"/>
          </a:solidFill>
        </p:spPr>
        <p:txBody>
          <a:bodyPr/>
          <a:lstStyle>
            <a:lvl1pPr>
              <a:defRPr/>
            </a:lvl1pPr>
          </a:lstStyle>
          <a:p>
            <a:pPr lvl="0"/>
            <a:r>
              <a:rPr lang="en-US"/>
              <a:t> </a:t>
            </a:r>
            <a:endParaRPr lang="en-AU"/>
          </a:p>
        </p:txBody>
      </p:sp>
      <p:sp>
        <p:nvSpPr>
          <p:cNvPr id="13" name="Text Placeholder 6"/>
          <p:cNvSpPr>
            <a:spLocks noGrp="1"/>
          </p:cNvSpPr>
          <p:nvPr>
            <p:ph type="body" sz="quarter" idx="12"/>
          </p:nvPr>
        </p:nvSpPr>
        <p:spPr>
          <a:xfrm>
            <a:off x="3511021" y="2483111"/>
            <a:ext cx="2452687" cy="3728777"/>
          </a:xfrm>
          <a:solidFill>
            <a:srgbClr val="FFE8A9"/>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endParaRPr lang="en-GB"/>
          </a:p>
        </p:txBody>
      </p:sp>
      <p:sp>
        <p:nvSpPr>
          <p:cNvPr id="14" name="Text Placeholder 6"/>
          <p:cNvSpPr>
            <a:spLocks noGrp="1"/>
          </p:cNvSpPr>
          <p:nvPr>
            <p:ph type="body" sz="quarter" idx="13"/>
          </p:nvPr>
        </p:nvSpPr>
        <p:spPr>
          <a:xfrm>
            <a:off x="6218767" y="2483111"/>
            <a:ext cx="2452687" cy="3728777"/>
          </a:xfrm>
          <a:solidFill>
            <a:srgbClr val="E5CCEE"/>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endParaRPr lang="en-GB"/>
          </a:p>
        </p:txBody>
      </p:sp>
      <p:sp>
        <p:nvSpPr>
          <p:cNvPr id="15" name="Text Placeholder 6"/>
          <p:cNvSpPr>
            <a:spLocks noGrp="1"/>
          </p:cNvSpPr>
          <p:nvPr>
            <p:ph type="body" sz="quarter" idx="14"/>
          </p:nvPr>
        </p:nvSpPr>
        <p:spPr>
          <a:xfrm>
            <a:off x="8926513" y="2483111"/>
            <a:ext cx="2452687" cy="3728777"/>
          </a:xfrm>
          <a:solidFill>
            <a:srgbClr val="C7D5C8"/>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endParaRPr lang="en-GB"/>
          </a:p>
        </p:txBody>
      </p:sp>
      <p:sp>
        <p:nvSpPr>
          <p:cNvPr id="17" name="Picture Placeholder 16"/>
          <p:cNvSpPr>
            <a:spLocks noGrp="1"/>
          </p:cNvSpPr>
          <p:nvPr>
            <p:ph type="pic" sz="quarter" idx="16" hasCustomPrompt="1"/>
          </p:nvPr>
        </p:nvSpPr>
        <p:spPr>
          <a:xfrm>
            <a:off x="1688306" y="1714019"/>
            <a:ext cx="682625" cy="682625"/>
          </a:xfrm>
        </p:spPr>
        <p:txBody>
          <a:bodyPr/>
          <a:lstStyle>
            <a:lvl1pPr algn="ctr">
              <a:defRPr>
                <a:solidFill>
                  <a:schemeClr val="bg1"/>
                </a:solidFill>
              </a:defRPr>
            </a:lvl1pPr>
          </a:lstStyle>
          <a:p>
            <a:r>
              <a:rPr lang="en-AU"/>
              <a:t>Icon</a:t>
            </a:r>
            <a:endParaRPr lang="en-AU"/>
          </a:p>
        </p:txBody>
      </p:sp>
      <p:sp>
        <p:nvSpPr>
          <p:cNvPr id="18" name="Text Placeholder 8"/>
          <p:cNvSpPr>
            <a:spLocks noGrp="1"/>
          </p:cNvSpPr>
          <p:nvPr>
            <p:ph type="body" sz="quarter" idx="17" hasCustomPrompt="1"/>
          </p:nvPr>
        </p:nvSpPr>
        <p:spPr>
          <a:xfrm>
            <a:off x="4011649" y="1329617"/>
            <a:ext cx="1451430" cy="1451429"/>
          </a:xfrm>
          <a:prstGeom prst="ellipse">
            <a:avLst/>
          </a:prstGeom>
          <a:solidFill>
            <a:schemeClr val="accent2"/>
          </a:solidFill>
        </p:spPr>
        <p:txBody>
          <a:bodyPr/>
          <a:lstStyle>
            <a:lvl1pPr>
              <a:defRPr/>
            </a:lvl1pPr>
          </a:lstStyle>
          <a:p>
            <a:pPr lvl="0"/>
            <a:r>
              <a:rPr lang="en-US"/>
              <a:t> </a:t>
            </a:r>
            <a:endParaRPr lang="en-AU"/>
          </a:p>
        </p:txBody>
      </p:sp>
      <p:sp>
        <p:nvSpPr>
          <p:cNvPr id="19" name="Picture Placeholder 16"/>
          <p:cNvSpPr>
            <a:spLocks noGrp="1"/>
          </p:cNvSpPr>
          <p:nvPr>
            <p:ph type="pic" sz="quarter" idx="18" hasCustomPrompt="1"/>
          </p:nvPr>
        </p:nvSpPr>
        <p:spPr>
          <a:xfrm>
            <a:off x="4396052" y="1714019"/>
            <a:ext cx="682625" cy="682625"/>
          </a:xfrm>
        </p:spPr>
        <p:txBody>
          <a:bodyPr/>
          <a:lstStyle>
            <a:lvl1pPr algn="ctr">
              <a:defRPr>
                <a:solidFill>
                  <a:schemeClr val="bg1"/>
                </a:solidFill>
              </a:defRPr>
            </a:lvl1pPr>
          </a:lstStyle>
          <a:p>
            <a:r>
              <a:rPr lang="en-AU"/>
              <a:t>Icon</a:t>
            </a:r>
            <a:endParaRPr lang="en-AU"/>
          </a:p>
        </p:txBody>
      </p:sp>
      <p:sp>
        <p:nvSpPr>
          <p:cNvPr id="20" name="Text Placeholder 8"/>
          <p:cNvSpPr>
            <a:spLocks noGrp="1"/>
          </p:cNvSpPr>
          <p:nvPr>
            <p:ph type="body" sz="quarter" idx="19" hasCustomPrompt="1"/>
          </p:nvPr>
        </p:nvSpPr>
        <p:spPr>
          <a:xfrm>
            <a:off x="6719395" y="1329617"/>
            <a:ext cx="1451430" cy="1451429"/>
          </a:xfrm>
          <a:prstGeom prst="ellipse">
            <a:avLst/>
          </a:prstGeom>
          <a:solidFill>
            <a:srgbClr val="682A7F"/>
          </a:solidFill>
        </p:spPr>
        <p:txBody>
          <a:bodyPr/>
          <a:lstStyle>
            <a:lvl1pPr>
              <a:defRPr/>
            </a:lvl1pPr>
          </a:lstStyle>
          <a:p>
            <a:pPr lvl="0"/>
            <a:r>
              <a:rPr lang="en-US"/>
              <a:t> </a:t>
            </a:r>
            <a:endParaRPr lang="en-AU"/>
          </a:p>
        </p:txBody>
      </p:sp>
      <p:sp>
        <p:nvSpPr>
          <p:cNvPr id="21" name="Picture Placeholder 16"/>
          <p:cNvSpPr>
            <a:spLocks noGrp="1"/>
          </p:cNvSpPr>
          <p:nvPr>
            <p:ph type="pic" sz="quarter" idx="20" hasCustomPrompt="1"/>
          </p:nvPr>
        </p:nvSpPr>
        <p:spPr>
          <a:xfrm>
            <a:off x="7103798" y="1714019"/>
            <a:ext cx="682625" cy="682625"/>
          </a:xfrm>
        </p:spPr>
        <p:txBody>
          <a:bodyPr/>
          <a:lstStyle>
            <a:lvl1pPr algn="ctr">
              <a:defRPr>
                <a:solidFill>
                  <a:schemeClr val="bg1"/>
                </a:solidFill>
              </a:defRPr>
            </a:lvl1pPr>
          </a:lstStyle>
          <a:p>
            <a:r>
              <a:rPr lang="en-AU"/>
              <a:t>Icon</a:t>
            </a:r>
            <a:endParaRPr lang="en-AU"/>
          </a:p>
        </p:txBody>
      </p:sp>
      <p:sp>
        <p:nvSpPr>
          <p:cNvPr id="22" name="Text Placeholder 8"/>
          <p:cNvSpPr>
            <a:spLocks noGrp="1"/>
          </p:cNvSpPr>
          <p:nvPr>
            <p:ph type="body" sz="quarter" idx="21" hasCustomPrompt="1"/>
          </p:nvPr>
        </p:nvSpPr>
        <p:spPr>
          <a:xfrm>
            <a:off x="9427141" y="1329617"/>
            <a:ext cx="1451430" cy="1451429"/>
          </a:xfrm>
          <a:prstGeom prst="ellipse">
            <a:avLst/>
          </a:prstGeom>
          <a:solidFill>
            <a:schemeClr val="accent4"/>
          </a:solidFill>
        </p:spPr>
        <p:txBody>
          <a:bodyPr/>
          <a:lstStyle>
            <a:lvl1pPr>
              <a:defRPr/>
            </a:lvl1pPr>
          </a:lstStyle>
          <a:p>
            <a:pPr lvl="0"/>
            <a:r>
              <a:rPr lang="en-US"/>
              <a:t> </a:t>
            </a:r>
            <a:endParaRPr lang="en-AU"/>
          </a:p>
        </p:txBody>
      </p:sp>
      <p:sp>
        <p:nvSpPr>
          <p:cNvPr id="23" name="Picture Placeholder 16"/>
          <p:cNvSpPr>
            <a:spLocks noGrp="1"/>
          </p:cNvSpPr>
          <p:nvPr>
            <p:ph type="pic" sz="quarter" idx="22" hasCustomPrompt="1"/>
          </p:nvPr>
        </p:nvSpPr>
        <p:spPr>
          <a:xfrm>
            <a:off x="9811544" y="1714019"/>
            <a:ext cx="682625" cy="682625"/>
          </a:xfrm>
        </p:spPr>
        <p:txBody>
          <a:bodyPr/>
          <a:lstStyle>
            <a:lvl1pPr algn="ctr">
              <a:defRPr>
                <a:solidFill>
                  <a:schemeClr val="bg1"/>
                </a:solidFill>
              </a:defRPr>
            </a:lvl1pPr>
          </a:lstStyle>
          <a:p>
            <a:r>
              <a:rPr lang="en-AU"/>
              <a:t>Icon</a:t>
            </a:r>
            <a:endParaRPr lang="en-AU"/>
          </a:p>
        </p:txBody>
      </p:sp>
      <p:sp>
        <p:nvSpPr>
          <p:cNvPr id="26"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16"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Text Left with Two Images">
    <p:spTree>
      <p:nvGrpSpPr>
        <p:cNvPr id="1" name=""/>
        <p:cNvGrpSpPr/>
        <p:nvPr/>
      </p:nvGrpSpPr>
      <p:grpSpPr>
        <a:xfrm>
          <a:off x="0" y="0"/>
          <a:ext cx="0" cy="0"/>
          <a:chOff x="0" y="0"/>
          <a:chExt cx="0" cy="0"/>
        </a:xfrm>
      </p:grpSpPr>
      <p:sp>
        <p:nvSpPr>
          <p:cNvPr id="9" name="Picture Placeholder 11"/>
          <p:cNvSpPr>
            <a:spLocks noGrp="1"/>
          </p:cNvSpPr>
          <p:nvPr>
            <p:ph type="pic" sz="quarter" idx="13" hasCustomPrompt="1"/>
          </p:nvPr>
        </p:nvSpPr>
        <p:spPr>
          <a:xfrm>
            <a:off x="6343650" y="0"/>
            <a:ext cx="5848349"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6343650" y="3521324"/>
            <a:ext cx="5848349" cy="323924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4" name="Freeform: Shape 23"/>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0" name="Graphic 9"/>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139" y="166688"/>
            <a:ext cx="1223963" cy="653572"/>
          </a:xfrm>
          <a:prstGeom prst="rect">
            <a:avLst/>
          </a:prstGeom>
        </p:spPr>
      </p:pic>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3" name="Title 1"/>
          <p:cNvSpPr>
            <a:spLocks noGrp="1"/>
          </p:cNvSpPr>
          <p:nvPr>
            <p:ph type="title" hasCustomPrompt="1"/>
          </p:nvPr>
        </p:nvSpPr>
        <p:spPr>
          <a:xfrm>
            <a:off x="803274" y="1562100"/>
            <a:ext cx="4968875" cy="864000"/>
          </a:xfrm>
          <a:solidFill>
            <a:schemeClr val="accent2"/>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15" name="Rectangle 14"/>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197883" y="1959429"/>
            <a:ext cx="2946400" cy="1901371"/>
          </a:xfrm>
          <a:solidFill>
            <a:srgbClr val="E5CCEE"/>
          </a:solidFill>
        </p:spPr>
        <p:txBody>
          <a:bodyPr lIns="612000" tIns="180000" rIns="108000">
            <a:noAutofit/>
          </a:bodyPr>
          <a:lstStyle/>
          <a:p>
            <a:pPr lvl="0"/>
            <a:r>
              <a:rPr lang="en-GB"/>
              <a:t>Click to edit Master text styles</a:t>
            </a:r>
            <a:endParaRPr lang="en-GB"/>
          </a:p>
          <a:p>
            <a:pPr lvl="1"/>
            <a:r>
              <a:rPr lang="en-GB"/>
              <a:t>Second level</a:t>
            </a:r>
            <a:endParaRPr lang="en-GB"/>
          </a:p>
        </p:txBody>
      </p:sp>
      <p:sp>
        <p:nvSpPr>
          <p:cNvPr id="24" name="Text Placeholder 16"/>
          <p:cNvSpPr>
            <a:spLocks noGrp="1"/>
          </p:cNvSpPr>
          <p:nvPr>
            <p:ph type="body" sz="quarter" idx="14" hasCustomPrompt="1"/>
          </p:nvPr>
        </p:nvSpPr>
        <p:spPr>
          <a:xfrm>
            <a:off x="803275" y="2100943"/>
            <a:ext cx="917121" cy="1428750"/>
          </a:xfrm>
          <a:prstGeom prst="rect">
            <a:avLst/>
          </a:prstGeom>
        </p:spPr>
        <p:txBody>
          <a:bodyPr anchor="b" anchorCtr="0">
            <a:noAutofit/>
          </a:bodyPr>
          <a:lstStyle>
            <a:lvl1pPr>
              <a:spcBef>
                <a:spcPts val="0"/>
              </a:spcBef>
              <a:defRPr lang="en-AU" sz="8800" b="1" kern="1200" cap="all" baseline="0" dirty="0">
                <a:solidFill>
                  <a:schemeClr val="accent6"/>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1</a:t>
            </a:r>
            <a:endParaRPr lang="en-AU"/>
          </a:p>
        </p:txBody>
      </p:sp>
      <p:sp>
        <p:nvSpPr>
          <p:cNvPr id="26" name="Text Placeholder 5"/>
          <p:cNvSpPr>
            <a:spLocks noGrp="1"/>
          </p:cNvSpPr>
          <p:nvPr>
            <p:ph type="body" sz="quarter" idx="15"/>
          </p:nvPr>
        </p:nvSpPr>
        <p:spPr>
          <a:xfrm>
            <a:off x="1197883" y="4107544"/>
            <a:ext cx="2946400" cy="1901371"/>
          </a:xfrm>
          <a:solidFill>
            <a:schemeClr val="accent1">
              <a:lumMod val="20000"/>
              <a:lumOff val="80000"/>
            </a:schemeClr>
          </a:solidFill>
        </p:spPr>
        <p:txBody>
          <a:bodyPr lIns="612000" tIns="180000" rIns="108000">
            <a:noAutofit/>
          </a:bodyPr>
          <a:lstStyle/>
          <a:p>
            <a:pPr lvl="0"/>
            <a:r>
              <a:rPr lang="en-GB"/>
              <a:t>Click to edit Master text styles</a:t>
            </a:r>
            <a:endParaRPr lang="en-GB"/>
          </a:p>
          <a:p>
            <a:pPr lvl="1"/>
            <a:r>
              <a:rPr lang="en-GB"/>
              <a:t>Second level</a:t>
            </a:r>
            <a:endParaRPr lang="en-GB"/>
          </a:p>
        </p:txBody>
      </p:sp>
      <p:sp>
        <p:nvSpPr>
          <p:cNvPr id="27" name="Text Placeholder 16"/>
          <p:cNvSpPr>
            <a:spLocks noGrp="1"/>
          </p:cNvSpPr>
          <p:nvPr>
            <p:ph type="body" sz="quarter" idx="16" hasCustomPrompt="1"/>
          </p:nvPr>
        </p:nvSpPr>
        <p:spPr>
          <a:xfrm>
            <a:off x="803275" y="4249058"/>
            <a:ext cx="917121" cy="1428750"/>
          </a:xfrm>
          <a:prstGeom prst="rect">
            <a:avLst/>
          </a:prstGeom>
        </p:spPr>
        <p:txBody>
          <a:bodyPr anchor="b" anchorCtr="0">
            <a:noAutofit/>
          </a:bodyPr>
          <a:lstStyle>
            <a:lvl1pPr>
              <a:spcBef>
                <a:spcPts val="0"/>
              </a:spcBef>
              <a:defRPr lang="en-AU" sz="8800" b="1" kern="1200" cap="all" baseline="0" dirty="0">
                <a:solidFill>
                  <a:schemeClr val="accent1"/>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4</a:t>
            </a:r>
            <a:endParaRPr lang="en-AU"/>
          </a:p>
        </p:txBody>
      </p:sp>
      <p:sp>
        <p:nvSpPr>
          <p:cNvPr id="28" name="Text Placeholder 5"/>
          <p:cNvSpPr>
            <a:spLocks noGrp="1"/>
          </p:cNvSpPr>
          <p:nvPr>
            <p:ph type="body" sz="quarter" idx="17"/>
          </p:nvPr>
        </p:nvSpPr>
        <p:spPr>
          <a:xfrm>
            <a:off x="4815341" y="1959429"/>
            <a:ext cx="2946400" cy="1901371"/>
          </a:xfrm>
          <a:solidFill>
            <a:srgbClr val="FFE8A9"/>
          </a:solidFill>
        </p:spPr>
        <p:txBody>
          <a:bodyPr lIns="612000" tIns="180000" rIns="108000">
            <a:noAutofit/>
          </a:bodyPr>
          <a:lstStyle/>
          <a:p>
            <a:pPr lvl="0"/>
            <a:r>
              <a:rPr lang="en-GB"/>
              <a:t>Click to edit Master text styles</a:t>
            </a:r>
            <a:endParaRPr lang="en-GB"/>
          </a:p>
          <a:p>
            <a:pPr lvl="1"/>
            <a:r>
              <a:rPr lang="en-GB"/>
              <a:t>Second level</a:t>
            </a:r>
            <a:endParaRPr lang="en-GB"/>
          </a:p>
        </p:txBody>
      </p:sp>
      <p:sp>
        <p:nvSpPr>
          <p:cNvPr id="29" name="Text Placeholder 16"/>
          <p:cNvSpPr>
            <a:spLocks noGrp="1"/>
          </p:cNvSpPr>
          <p:nvPr>
            <p:ph type="body" sz="quarter" idx="18" hasCustomPrompt="1"/>
          </p:nvPr>
        </p:nvSpPr>
        <p:spPr>
          <a:xfrm>
            <a:off x="4424136" y="2100943"/>
            <a:ext cx="917121" cy="1428750"/>
          </a:xfrm>
          <a:prstGeom prst="rect">
            <a:avLst/>
          </a:prstGeom>
        </p:spPr>
        <p:txBody>
          <a:bodyPr anchor="b" anchorCtr="0">
            <a:noAutofit/>
          </a:bodyPr>
          <a:lstStyle>
            <a:lvl1pPr>
              <a:spcBef>
                <a:spcPts val="0"/>
              </a:spcBef>
              <a:defRPr lang="en-AU" sz="8800" b="1" kern="1200" cap="all" baseline="0" dirty="0">
                <a:solidFill>
                  <a:schemeClr val="accent2"/>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2</a:t>
            </a:r>
            <a:endParaRPr lang="en-AU"/>
          </a:p>
        </p:txBody>
      </p:sp>
      <p:sp>
        <p:nvSpPr>
          <p:cNvPr id="30" name="Text Placeholder 5"/>
          <p:cNvSpPr>
            <a:spLocks noGrp="1"/>
          </p:cNvSpPr>
          <p:nvPr>
            <p:ph type="body" sz="quarter" idx="19"/>
          </p:nvPr>
        </p:nvSpPr>
        <p:spPr>
          <a:xfrm>
            <a:off x="4815341" y="4107544"/>
            <a:ext cx="2946400" cy="1901371"/>
          </a:xfrm>
          <a:solidFill>
            <a:srgbClr val="EBCBC2"/>
          </a:solidFill>
        </p:spPr>
        <p:txBody>
          <a:bodyPr lIns="612000" tIns="180000" rIns="108000">
            <a:noAutofit/>
          </a:bodyPr>
          <a:lstStyle/>
          <a:p>
            <a:pPr lvl="0"/>
            <a:r>
              <a:rPr lang="en-GB"/>
              <a:t>Click to edit Master text styles</a:t>
            </a:r>
            <a:endParaRPr lang="en-GB"/>
          </a:p>
          <a:p>
            <a:pPr lvl="1"/>
            <a:r>
              <a:rPr lang="en-GB"/>
              <a:t>Second level</a:t>
            </a:r>
            <a:endParaRPr lang="en-GB"/>
          </a:p>
        </p:txBody>
      </p:sp>
      <p:sp>
        <p:nvSpPr>
          <p:cNvPr id="31" name="Text Placeholder 16"/>
          <p:cNvSpPr>
            <a:spLocks noGrp="1"/>
          </p:cNvSpPr>
          <p:nvPr>
            <p:ph type="body" sz="quarter" idx="20" hasCustomPrompt="1"/>
          </p:nvPr>
        </p:nvSpPr>
        <p:spPr>
          <a:xfrm>
            <a:off x="4424136" y="4249058"/>
            <a:ext cx="917121" cy="1428750"/>
          </a:xfrm>
          <a:prstGeom prst="rect">
            <a:avLst/>
          </a:prstGeom>
        </p:spPr>
        <p:txBody>
          <a:bodyPr anchor="b" anchorCtr="0">
            <a:noAutofit/>
          </a:bodyPr>
          <a:lstStyle>
            <a:lvl1pPr>
              <a:spcBef>
                <a:spcPts val="0"/>
              </a:spcBef>
              <a:defRPr lang="en-AU" sz="8800" b="1" kern="1200" cap="all" baseline="0" dirty="0">
                <a:solidFill>
                  <a:srgbClr val="B0243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5</a:t>
            </a:r>
            <a:endParaRPr lang="en-AU"/>
          </a:p>
        </p:txBody>
      </p:sp>
      <p:sp>
        <p:nvSpPr>
          <p:cNvPr id="32" name="Text Placeholder 5"/>
          <p:cNvSpPr>
            <a:spLocks noGrp="1"/>
          </p:cNvSpPr>
          <p:nvPr>
            <p:ph type="body" sz="quarter" idx="21"/>
          </p:nvPr>
        </p:nvSpPr>
        <p:spPr>
          <a:xfrm>
            <a:off x="8432800" y="1959429"/>
            <a:ext cx="2946400" cy="1901371"/>
          </a:xfrm>
          <a:solidFill>
            <a:srgbClr val="C7D5C8"/>
          </a:solidFill>
        </p:spPr>
        <p:txBody>
          <a:bodyPr lIns="612000" tIns="180000" rIns="108000">
            <a:noAutofit/>
          </a:bodyPr>
          <a:lstStyle/>
          <a:p>
            <a:pPr lvl="0"/>
            <a:r>
              <a:rPr lang="en-GB"/>
              <a:t>Click to edit Master text styles</a:t>
            </a:r>
            <a:endParaRPr lang="en-GB"/>
          </a:p>
          <a:p>
            <a:pPr lvl="1"/>
            <a:r>
              <a:rPr lang="en-GB"/>
              <a:t>Second level</a:t>
            </a:r>
            <a:endParaRPr lang="en-GB"/>
          </a:p>
        </p:txBody>
      </p:sp>
      <p:sp>
        <p:nvSpPr>
          <p:cNvPr id="33" name="Text Placeholder 16"/>
          <p:cNvSpPr>
            <a:spLocks noGrp="1"/>
          </p:cNvSpPr>
          <p:nvPr>
            <p:ph type="body" sz="quarter" idx="22" hasCustomPrompt="1"/>
          </p:nvPr>
        </p:nvSpPr>
        <p:spPr>
          <a:xfrm>
            <a:off x="8038192" y="2100943"/>
            <a:ext cx="917121" cy="1428750"/>
          </a:xfrm>
          <a:prstGeom prst="rect">
            <a:avLst/>
          </a:prstGeom>
        </p:spPr>
        <p:txBody>
          <a:bodyPr anchor="b" anchorCtr="0">
            <a:noAutofit/>
          </a:bodyPr>
          <a:lstStyle>
            <a:lvl1pPr>
              <a:spcBef>
                <a:spcPts val="0"/>
              </a:spcBef>
              <a:defRPr lang="en-AU" sz="8800" b="1" kern="1200" cap="all" baseline="0" dirty="0">
                <a:solidFill>
                  <a:schemeClr val="accent4"/>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3</a:t>
            </a:r>
            <a:endParaRPr lang="en-AU"/>
          </a:p>
        </p:txBody>
      </p:sp>
      <p:sp>
        <p:nvSpPr>
          <p:cNvPr id="34" name="Text Placeholder 5"/>
          <p:cNvSpPr>
            <a:spLocks noGrp="1"/>
          </p:cNvSpPr>
          <p:nvPr>
            <p:ph type="body" sz="quarter" idx="23"/>
          </p:nvPr>
        </p:nvSpPr>
        <p:spPr>
          <a:xfrm>
            <a:off x="8432800" y="4107544"/>
            <a:ext cx="2946400" cy="1901371"/>
          </a:xfrm>
          <a:solidFill>
            <a:schemeClr val="accent3">
              <a:lumMod val="20000"/>
              <a:lumOff val="80000"/>
            </a:schemeClr>
          </a:solidFill>
        </p:spPr>
        <p:txBody>
          <a:bodyPr lIns="612000" tIns="180000" rIns="108000">
            <a:noAutofit/>
          </a:bodyPr>
          <a:lstStyle/>
          <a:p>
            <a:pPr lvl="0"/>
            <a:r>
              <a:rPr lang="en-GB"/>
              <a:t>Click to edit Master text styles</a:t>
            </a:r>
            <a:endParaRPr lang="en-GB"/>
          </a:p>
          <a:p>
            <a:pPr lvl="1"/>
            <a:r>
              <a:rPr lang="en-GB"/>
              <a:t>Second level</a:t>
            </a:r>
            <a:endParaRPr lang="en-GB"/>
          </a:p>
        </p:txBody>
      </p:sp>
      <p:sp>
        <p:nvSpPr>
          <p:cNvPr id="35" name="Text Placeholder 16"/>
          <p:cNvSpPr>
            <a:spLocks noGrp="1"/>
          </p:cNvSpPr>
          <p:nvPr>
            <p:ph type="body" sz="quarter" idx="24" hasCustomPrompt="1"/>
          </p:nvPr>
        </p:nvSpPr>
        <p:spPr>
          <a:xfrm>
            <a:off x="8038192" y="4249058"/>
            <a:ext cx="917121" cy="1428750"/>
          </a:xfrm>
          <a:prstGeom prst="rect">
            <a:avLst/>
          </a:prstGeom>
        </p:spPr>
        <p:txBody>
          <a:bodyPr anchor="b" anchorCtr="0">
            <a:noAutofit/>
          </a:bodyPr>
          <a:lstStyle>
            <a:lvl1pPr>
              <a:spcBef>
                <a:spcPts val="0"/>
              </a:spcBef>
              <a:defRPr lang="en-AU" sz="8800" b="1" kern="1200" cap="all" baseline="0" dirty="0">
                <a:solidFill>
                  <a:schemeClr val="accent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6</a:t>
            </a:r>
            <a:endParaRPr lang="en-AU"/>
          </a:p>
        </p:txBody>
      </p:sp>
      <p:sp>
        <p:nvSpPr>
          <p:cNvPr id="36"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1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eam Pag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296762"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9" name="Text Placeholder 8"/>
          <p:cNvSpPr>
            <a:spLocks noGrp="1"/>
          </p:cNvSpPr>
          <p:nvPr>
            <p:ph type="body" sz="quarter" idx="12" hasCustomPrompt="1"/>
          </p:nvPr>
        </p:nvSpPr>
        <p:spPr>
          <a:xfrm>
            <a:off x="803275"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22" name="Picture Placeholder 6"/>
          <p:cNvSpPr>
            <a:spLocks noGrp="1"/>
          </p:cNvSpPr>
          <p:nvPr>
            <p:ph type="pic" sz="quarter" idx="13"/>
          </p:nvPr>
        </p:nvSpPr>
        <p:spPr>
          <a:xfrm>
            <a:off x="4023633"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23" name="Text Placeholder 8"/>
          <p:cNvSpPr>
            <a:spLocks noGrp="1"/>
          </p:cNvSpPr>
          <p:nvPr>
            <p:ph type="body" sz="quarter" idx="14" hasCustomPrompt="1"/>
          </p:nvPr>
        </p:nvSpPr>
        <p:spPr>
          <a:xfrm>
            <a:off x="3530146"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25" name="Picture Placeholder 6"/>
          <p:cNvSpPr>
            <a:spLocks noGrp="1"/>
          </p:cNvSpPr>
          <p:nvPr>
            <p:ph type="pic" sz="quarter" idx="15"/>
          </p:nvPr>
        </p:nvSpPr>
        <p:spPr>
          <a:xfrm>
            <a:off x="6750504"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36" name="Text Placeholder 8"/>
          <p:cNvSpPr>
            <a:spLocks noGrp="1"/>
          </p:cNvSpPr>
          <p:nvPr>
            <p:ph type="body" sz="quarter" idx="16" hasCustomPrompt="1"/>
          </p:nvPr>
        </p:nvSpPr>
        <p:spPr>
          <a:xfrm>
            <a:off x="6257017"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37" name="Picture Placeholder 6"/>
          <p:cNvSpPr>
            <a:spLocks noGrp="1"/>
          </p:cNvSpPr>
          <p:nvPr>
            <p:ph type="pic" sz="quarter" idx="17"/>
          </p:nvPr>
        </p:nvSpPr>
        <p:spPr>
          <a:xfrm>
            <a:off x="9477375"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38" name="Text Placeholder 8"/>
          <p:cNvSpPr>
            <a:spLocks noGrp="1"/>
          </p:cNvSpPr>
          <p:nvPr>
            <p:ph type="body" sz="quarter" idx="18" hasCustomPrompt="1"/>
          </p:nvPr>
        </p:nvSpPr>
        <p:spPr>
          <a:xfrm>
            <a:off x="8983888"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39" name="Picture Placeholder 6"/>
          <p:cNvSpPr>
            <a:spLocks noGrp="1"/>
          </p:cNvSpPr>
          <p:nvPr>
            <p:ph type="pic" sz="quarter" idx="19"/>
          </p:nvPr>
        </p:nvSpPr>
        <p:spPr>
          <a:xfrm>
            <a:off x="1296762"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0" name="Text Placeholder 8"/>
          <p:cNvSpPr>
            <a:spLocks noGrp="1"/>
          </p:cNvSpPr>
          <p:nvPr>
            <p:ph type="body" sz="quarter" idx="20" hasCustomPrompt="1"/>
          </p:nvPr>
        </p:nvSpPr>
        <p:spPr>
          <a:xfrm>
            <a:off x="803275"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1" name="Picture Placeholder 6"/>
          <p:cNvSpPr>
            <a:spLocks noGrp="1"/>
          </p:cNvSpPr>
          <p:nvPr>
            <p:ph type="pic" sz="quarter" idx="21"/>
          </p:nvPr>
        </p:nvSpPr>
        <p:spPr>
          <a:xfrm>
            <a:off x="4023633"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2" name="Text Placeholder 8"/>
          <p:cNvSpPr>
            <a:spLocks noGrp="1"/>
          </p:cNvSpPr>
          <p:nvPr>
            <p:ph type="body" sz="quarter" idx="22" hasCustomPrompt="1"/>
          </p:nvPr>
        </p:nvSpPr>
        <p:spPr>
          <a:xfrm>
            <a:off x="3530146"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3" name="Picture Placeholder 6"/>
          <p:cNvSpPr>
            <a:spLocks noGrp="1"/>
          </p:cNvSpPr>
          <p:nvPr>
            <p:ph type="pic" sz="quarter" idx="23"/>
          </p:nvPr>
        </p:nvSpPr>
        <p:spPr>
          <a:xfrm>
            <a:off x="6750504"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4" name="Text Placeholder 8"/>
          <p:cNvSpPr>
            <a:spLocks noGrp="1"/>
          </p:cNvSpPr>
          <p:nvPr>
            <p:ph type="body" sz="quarter" idx="24" hasCustomPrompt="1"/>
          </p:nvPr>
        </p:nvSpPr>
        <p:spPr>
          <a:xfrm>
            <a:off x="6257017"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5" name="Picture Placeholder 6"/>
          <p:cNvSpPr>
            <a:spLocks noGrp="1"/>
          </p:cNvSpPr>
          <p:nvPr>
            <p:ph type="pic" sz="quarter" idx="25"/>
          </p:nvPr>
        </p:nvSpPr>
        <p:spPr>
          <a:xfrm>
            <a:off x="9477375"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6" name="Text Placeholder 8"/>
          <p:cNvSpPr>
            <a:spLocks noGrp="1"/>
          </p:cNvSpPr>
          <p:nvPr>
            <p:ph type="body" sz="quarter" idx="26" hasCustomPrompt="1"/>
          </p:nvPr>
        </p:nvSpPr>
        <p:spPr>
          <a:xfrm>
            <a:off x="8983888"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endParaRPr lang="en-US"/>
          </a:p>
          <a:p>
            <a:pPr lvl="1"/>
            <a:r>
              <a:rPr lang="en-US"/>
              <a:t>Name Surname</a:t>
            </a:r>
            <a:endParaRPr lang="en-US"/>
          </a:p>
        </p:txBody>
      </p:sp>
      <p:sp>
        <p:nvSpPr>
          <p:cNvPr id="47"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1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0"/>
            <a:ext cx="12192000" cy="6768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4" name="Text Placeholder 10"/>
          <p:cNvSpPr>
            <a:spLocks noGrp="1"/>
          </p:cNvSpPr>
          <p:nvPr>
            <p:ph type="body" sz="quarter" idx="27"/>
          </p:nvPr>
        </p:nvSpPr>
        <p:spPr>
          <a:xfrm>
            <a:off x="0" y="2078721"/>
            <a:ext cx="5829300" cy="2700558"/>
          </a:xfrm>
          <a:solidFill>
            <a:schemeClr val="accent2">
              <a:alpha val="60000"/>
            </a:schemeClr>
          </a:solidFill>
        </p:spPr>
        <p:txBody>
          <a:bodyPr lIns="792000" tIns="720000" rIns="108000" bIns="720000" anchor="ctr" anchorCtr="0">
            <a:sp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bg1"/>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bg1"/>
                </a:solidFill>
                <a:effectLst/>
                <a:uLnTx/>
                <a:uFillTx/>
                <a:latin typeface="Verdana" panose="020B0604030504040204"/>
                <a:ea typeface="+mn-ea"/>
                <a:cs typeface="+mn-cs"/>
              </a:defRPr>
            </a:lvl2pPr>
            <a:lvl3pPr marL="0" indent="0">
              <a:buNone/>
              <a:defRPr/>
            </a:lvl3pPr>
          </a:lstStyle>
          <a:p>
            <a:pPr lvl="0"/>
            <a:r>
              <a:rPr lang="en-GB"/>
              <a:t>Click to edit Master text styles</a:t>
            </a:r>
            <a:endParaRPr lang="en-GB"/>
          </a:p>
          <a:p>
            <a:pPr lvl="1"/>
            <a:r>
              <a:rPr lang="en-GB"/>
              <a:t>Second level</a:t>
            </a:r>
            <a:endParaRPr lang="en-GB"/>
          </a:p>
        </p:txBody>
      </p:sp>
      <p:grpSp>
        <p:nvGrpSpPr>
          <p:cNvPr id="6" name="Group 5"/>
          <p:cNvGrpSpPr/>
          <p:nvPr userDrawn="1"/>
        </p:nvGrpSpPr>
        <p:grpSpPr>
          <a:xfrm>
            <a:off x="10360025" y="0"/>
            <a:ext cx="1831975" cy="1039914"/>
            <a:chOff x="10360025" y="0"/>
            <a:chExt cx="1831975" cy="1039914"/>
          </a:xfrm>
        </p:grpSpPr>
        <p:sp>
          <p:nvSpPr>
            <p:cNvPr id="7" name="Freeform: Shape 6"/>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8" name="Picture 7" descr="Background pattern&#10;&#10;Description automatically generated with low confidence"/>
            <p:cNvPicPr>
              <a:picLocks noChangeAspect="1"/>
            </p:cNvPicPr>
            <p:nvPr userDrawn="1"/>
          </p:nvPicPr>
          <p:blipFill rotWithShape="1">
            <a:blip r:embed="rId2" cstate="screen"/>
            <a:srcRect/>
            <a:stretch>
              <a:fillRect/>
            </a:stretch>
          </p:blipFill>
          <p:spPr>
            <a:xfrm>
              <a:off x="10750550" y="0"/>
              <a:ext cx="1441450" cy="895350"/>
            </a:xfrm>
            <a:prstGeom prst="rect">
              <a:avLst/>
            </a:prstGeom>
          </p:spPr>
        </p:pic>
      </p:grpSp>
      <p:sp>
        <p:nvSpPr>
          <p:cNvPr id="9" name="Text Placeholder 8"/>
          <p:cNvSpPr>
            <a:spLocks noGrp="1"/>
          </p:cNvSpPr>
          <p:nvPr>
            <p:ph type="body" sz="quarter" idx="28" hasCustomPrompt="1"/>
          </p:nvPr>
        </p:nvSpPr>
        <p:spPr>
          <a:xfrm>
            <a:off x="9791265" y="-14990"/>
            <a:ext cx="2415725" cy="1371600"/>
          </a:xfrm>
          <a:blipFill>
            <a:blip r:embed="rId3">
              <a:extLst>
                <a:ext uri="{96DAC541-7B7A-43D3-8B79-37D633B846F1}">
                  <asvg:svgBlip xmlns:asvg="http://schemas.microsoft.com/office/drawing/2016/SVG/main" r:embed="rId4"/>
                </a:ext>
              </a:extLst>
            </a:blip>
            <a:srcRect/>
            <a:stretch>
              <a:fillRect l="383" r="383"/>
            </a:stretch>
          </a:blipFill>
        </p:spPr>
        <p:txBody>
          <a:bodyPr/>
          <a:lstStyle>
            <a:lvl1pPr>
              <a:defRPr/>
            </a:lvl1pPr>
            <a:lvl5pPr>
              <a:defRPr/>
            </a:lvl5pPr>
          </a:lstStyle>
          <a:p>
            <a:pPr lvl="0"/>
            <a:r>
              <a:rPr lang="en-US"/>
              <a:t> </a:t>
            </a:r>
            <a:endParaRPr lang="en-AU"/>
          </a:p>
        </p:txBody>
      </p:sp>
      <p:sp>
        <p:nvSpPr>
          <p:cNvPr id="10"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47"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endParaRPr lang="en-GB"/>
          </a:p>
          <a:p>
            <a:pPr lvl="1">
              <a:lnSpc>
                <a:spcPct val="100000"/>
              </a:lnSpc>
              <a:spcAft>
                <a:spcPts val="600"/>
              </a:spcAft>
            </a:pPr>
            <a:r>
              <a:rPr lang="en-GB"/>
              <a:t>Second level</a:t>
            </a:r>
            <a:endParaRPr lang="en-GB"/>
          </a:p>
        </p:txBody>
      </p:sp>
      <p:sp>
        <p:nvSpPr>
          <p:cNvPr id="3"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0"/>
            <a:ext cx="10515600" cy="1324800"/>
          </a:xfrm>
        </p:spPr>
        <p:txBody>
          <a:bodyPr/>
          <a:lstStyle/>
          <a:p>
            <a:r>
              <a:rPr lang="en-US"/>
              <a:t>Click to edit master title style</a:t>
            </a:r>
            <a:endParaRPr lang="en-AU"/>
          </a:p>
        </p:txBody>
      </p:sp>
      <p:sp>
        <p:nvSpPr>
          <p:cNvPr id="3" name="Content Placeholder 2"/>
          <p:cNvSpPr>
            <a:spLocks noGrp="1"/>
          </p:cNvSpPr>
          <p:nvPr>
            <p:ph idx="1" hasCustomPrompt="1"/>
          </p:nvPr>
        </p:nvSpPr>
        <p:spPr>
          <a:xfrm>
            <a:off x="4390768" y="1507098"/>
            <a:ext cx="6963032" cy="466986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5" name="Content Placeholder 2"/>
          <p:cNvSpPr>
            <a:spLocks noGrp="1"/>
          </p:cNvSpPr>
          <p:nvPr>
            <p:ph idx="13" hasCustomPrompt="1"/>
          </p:nvPr>
        </p:nvSpPr>
        <p:spPr>
          <a:xfrm>
            <a:off x="838200" y="1507098"/>
            <a:ext cx="3240000" cy="3240000"/>
          </a:xfrm>
          <a:solidFill>
            <a:schemeClr val="accent6"/>
          </a:solidFill>
          <a:ln>
            <a:noFill/>
          </a:ln>
        </p:spPr>
        <p:txBody>
          <a:bodyP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0"/>
            <a:ext cx="10515600" cy="1324800"/>
          </a:xfrm>
        </p:spPr>
        <p:txBody>
          <a:bodyPr/>
          <a:lstStyle/>
          <a:p>
            <a:r>
              <a:rPr lang="en-US"/>
              <a:t>Click to edit master title style</a:t>
            </a:r>
            <a:endParaRPr lang="en-AU"/>
          </a:p>
        </p:txBody>
      </p:sp>
      <p:sp>
        <p:nvSpPr>
          <p:cNvPr id="3" name="Content Placeholder 2"/>
          <p:cNvSpPr>
            <a:spLocks noGrp="1"/>
          </p:cNvSpPr>
          <p:nvPr>
            <p:ph idx="1" hasCustomPrompt="1"/>
          </p:nvPr>
        </p:nvSpPr>
        <p:spPr>
          <a:xfrm>
            <a:off x="4390768" y="1507098"/>
            <a:ext cx="6963032" cy="466986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5" name="Content Placeholder 2"/>
          <p:cNvSpPr>
            <a:spLocks noGrp="1"/>
          </p:cNvSpPr>
          <p:nvPr>
            <p:ph idx="13" hasCustomPrompt="1"/>
          </p:nvPr>
        </p:nvSpPr>
        <p:spPr>
          <a:xfrm>
            <a:off x="838200" y="1507098"/>
            <a:ext cx="3240000" cy="3240000"/>
          </a:xfrm>
          <a:solidFill>
            <a:schemeClr val="accent6"/>
          </a:solidFill>
          <a:ln>
            <a:noFill/>
          </a:ln>
        </p:spPr>
        <p:txBody>
          <a:bodyP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6" name="Espace réservé du titre 1"/>
          <p:cNvSpPr>
            <a:spLocks noGrp="1"/>
          </p:cNvSpPr>
          <p:nvPr>
            <p:ph type="title" hasCustomPrompt="1"/>
          </p:nvPr>
        </p:nvSpPr>
        <p:spPr>
          <a:xfrm>
            <a:off x="838200" y="0"/>
            <a:ext cx="10515600" cy="1324800"/>
          </a:xfrm>
          <a:prstGeom prst="rect">
            <a:avLst/>
          </a:prstGeom>
        </p:spPr>
        <p:txBody>
          <a:bodyPr vert="horz" lIns="91440" tIns="45720" rIns="91440" bIns="45720" rtlCol="0" anchor="ctr">
            <a:normAutofit/>
          </a:bodyPr>
          <a:lstStyle/>
          <a:p>
            <a:r>
              <a:rPr lang="en-AU" noProof="0"/>
              <a:t>Click here to modify title</a:t>
            </a:r>
            <a:endParaRPr lang="en-AU" noProof="0"/>
          </a:p>
        </p:txBody>
      </p:sp>
      <p:sp>
        <p:nvSpPr>
          <p:cNvPr id="7" name="Content Placeholder 2"/>
          <p:cNvSpPr>
            <a:spLocks noGrp="1"/>
          </p:cNvSpPr>
          <p:nvPr>
            <p:ph idx="1" hasCustomPrompt="1"/>
          </p:nvPr>
        </p:nvSpPr>
        <p:spPr>
          <a:xfrm>
            <a:off x="838200" y="1507098"/>
            <a:ext cx="10515600" cy="4669865"/>
          </a:xfrm>
        </p:spPr>
        <p:txBody>
          <a:bodyPr/>
          <a:lstStyle>
            <a:lvl1pPr marL="285750" indent="-285750">
              <a:buClr>
                <a:schemeClr val="accent1"/>
              </a:buClr>
              <a:buFont typeface="Wingdings" panose="05000000000000000000" pitchFamily="2" charset="2"/>
              <a:buChar char="§"/>
              <a:defRPr sz="1600"/>
            </a:lvl1pPr>
            <a:lvl2pPr marL="742950" indent="-285750">
              <a:buClr>
                <a:schemeClr val="accent1"/>
              </a:buClr>
              <a:buFont typeface="Arial" panose="020B0604020202020204" pitchFamily="34" charset="0"/>
              <a:buChar char="•"/>
              <a:defRPr sz="1600"/>
            </a:lvl2pPr>
            <a:lvl3pPr marL="1200150" indent="-285750">
              <a:buClr>
                <a:schemeClr val="accent1"/>
              </a:buClr>
              <a:buFont typeface="Wingdings" panose="05000000000000000000" pitchFamily="2" charset="2"/>
              <a:buChar char="§"/>
              <a:defRPr sz="1600"/>
            </a:lvl3pPr>
            <a:lvl4pPr marL="1657350" indent="-285750">
              <a:buClr>
                <a:schemeClr val="accent1"/>
              </a:buClr>
              <a:buFont typeface="Wingdings" panose="05000000000000000000" pitchFamily="2" charset="2"/>
              <a:buChar char="§"/>
              <a:defRPr sz="1600"/>
            </a:lvl4pPr>
            <a:lvl5pPr marL="2114550" indent="-285750">
              <a:buClr>
                <a:schemeClr val="accent1"/>
              </a:buClr>
              <a:buFont typeface="Wingdings" panose="05000000000000000000" pitchFamily="2" charset="2"/>
              <a:buChar cha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7489" y="422529"/>
            <a:ext cx="6174740" cy="452119"/>
          </a:xfrm>
          <a:prstGeom prst="rect">
            <a:avLst/>
          </a:prstGeom>
        </p:spPr>
        <p:txBody>
          <a:bodyPr wrap="square" lIns="0" tIns="0" rIns="0" bIns="0">
            <a:spAutoFit/>
          </a:bodyPr>
          <a:lstStyle>
            <a:lvl1pPr>
              <a:defRPr sz="3000" b="1" i="0">
                <a:solidFill>
                  <a:srgbClr val="001F5F"/>
                </a:solidFill>
                <a:latin typeface="Verdana" panose="020B0604030504040204"/>
                <a:cs typeface="Verdana" panose="020B0604030504040204"/>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0" i="0">
                <a:solidFill>
                  <a:schemeClr val="tx1"/>
                </a:solidFill>
                <a:latin typeface="Arial" panose="020B0604020202020204"/>
                <a:cs typeface="Arial" panose="020B060402020202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panose="020B0604030504040204"/>
                <a:cs typeface="Verdana" panose="020B0604030504040204"/>
              </a:defRPr>
            </a:lvl1pPr>
          </a:lstStyle>
          <a:p>
            <a:pPr marL="129540">
              <a:lnSpc>
                <a:spcPct val="100000"/>
              </a:lnSpc>
            </a:pPr>
            <a:fld id="{81D60167-4931-47E6-BA6A-407CBD079E47}" type="slidenum">
              <a:rPr spc="-50" dirty="0">
                <a:solidFill>
                  <a:srgbClr val="FFFFFF"/>
                </a:solidFill>
                <a:latin typeface="Arial" panose="020B0604020202020204"/>
                <a:cs typeface="Arial" panose="020B0604020202020204"/>
              </a:rPr>
            </a:fld>
            <a:endParaRPr spc="-50" dirty="0">
              <a:solidFill>
                <a:srgbClr val="FFFFFF"/>
              </a:solidFill>
              <a:latin typeface="Arial" panose="020B0604020202020204"/>
              <a:cs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1F5F"/>
                </a:solidFill>
                <a:latin typeface="Verdana" panose="020B0604030504040204"/>
                <a:cs typeface="Verdana" panose="020B0604030504040204"/>
              </a:defRPr>
            </a:lvl1pPr>
          </a:lstStyle>
          <a:p/>
        </p:txBody>
      </p:sp>
      <p:sp>
        <p:nvSpPr>
          <p:cNvPr id="3" name="Holder 3"/>
          <p:cNvSpPr>
            <a:spLocks noGrp="1"/>
          </p:cNvSpPr>
          <p:nvPr>
            <p:ph type="body" idx="1"/>
          </p:nvPr>
        </p:nvSpPr>
        <p:spPr/>
        <p:txBody>
          <a:bodyPr lIns="0" tIns="0" rIns="0" bIns="0"/>
          <a:lstStyle>
            <a:lvl1pPr>
              <a:defRPr sz="1600" b="0" i="0">
                <a:solidFill>
                  <a:schemeClr val="tx1"/>
                </a:solidFill>
                <a:latin typeface="Arial" panose="020B0604020202020204"/>
                <a:cs typeface="Arial" panose="020B060402020202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panose="020B0604030504040204"/>
                <a:cs typeface="Verdana" panose="020B0604030504040204"/>
              </a:defRPr>
            </a:lvl1pPr>
          </a:lstStyle>
          <a:p>
            <a:pPr marL="129540">
              <a:lnSpc>
                <a:spcPct val="100000"/>
              </a:lnSpc>
            </a:pPr>
            <a:fld id="{81D60167-4931-47E6-BA6A-407CBD079E47}" type="slidenum">
              <a:rPr spc="-50" dirty="0">
                <a:solidFill>
                  <a:srgbClr val="FFFFFF"/>
                </a:solidFill>
                <a:latin typeface="Arial" panose="020B0604020202020204"/>
                <a:cs typeface="Arial" panose="020B0604020202020204"/>
              </a:rPr>
            </a:fld>
            <a:endParaRPr spc="-50" dirty="0">
              <a:solidFill>
                <a:srgbClr val="FFFFFF"/>
              </a:solidFill>
              <a:latin typeface="Arial" panose="020B0604020202020204"/>
              <a:cs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showMasterSp="0">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46220"/>
            <a:ext cx="12192000" cy="112395"/>
          </a:xfrm>
          <a:custGeom>
            <a:avLst/>
            <a:gdLst/>
            <a:ahLst/>
            <a:cxnLst/>
            <a:rect l="l" t="t" r="r" b="b"/>
            <a:pathLst>
              <a:path w="12192000" h="112395">
                <a:moveTo>
                  <a:pt x="12192000" y="0"/>
                </a:moveTo>
                <a:lnTo>
                  <a:pt x="0" y="0"/>
                </a:lnTo>
                <a:lnTo>
                  <a:pt x="0" y="111780"/>
                </a:lnTo>
                <a:lnTo>
                  <a:pt x="12192000" y="111780"/>
                </a:lnTo>
                <a:lnTo>
                  <a:pt x="12192000" y="0"/>
                </a:lnTo>
                <a:close/>
              </a:path>
            </a:pathLst>
          </a:custGeom>
          <a:solidFill>
            <a:srgbClr val="51AAB8"/>
          </a:solidFill>
        </p:spPr>
        <p:txBody>
          <a:bodyPr wrap="square" lIns="0" tIns="0" rIns="0" bIns="0" rtlCol="0"/>
          <a:lstStyle/>
          <a:p/>
        </p:txBody>
      </p:sp>
      <p:pic>
        <p:nvPicPr>
          <p:cNvPr id="17" name="bg object 17"/>
          <p:cNvPicPr/>
          <p:nvPr/>
        </p:nvPicPr>
        <p:blipFill>
          <a:blip r:embed="rId2" cstate="print"/>
          <a:stretch>
            <a:fillRect/>
          </a:stretch>
        </p:blipFill>
        <p:spPr>
          <a:xfrm>
            <a:off x="10964183" y="271937"/>
            <a:ext cx="961635" cy="502071"/>
          </a:xfrm>
          <a:prstGeom prst="rect">
            <a:avLst/>
          </a:prstGeom>
        </p:spPr>
      </p:pic>
      <p:sp>
        <p:nvSpPr>
          <p:cNvPr id="18" name="bg object 18"/>
          <p:cNvSpPr/>
          <p:nvPr/>
        </p:nvSpPr>
        <p:spPr>
          <a:xfrm>
            <a:off x="10364348" y="6676"/>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0"/>
                </a:lnTo>
                <a:lnTo>
                  <a:pt x="514125" y="998175"/>
                </a:lnTo>
                <a:lnTo>
                  <a:pt x="559355" y="1012606"/>
                </a:lnTo>
                <a:lnTo>
                  <a:pt x="606142" y="1023163"/>
                </a:lnTo>
                <a:lnTo>
                  <a:pt x="654531" y="1029688"/>
                </a:lnTo>
                <a:lnTo>
                  <a:pt x="704567" y="1032021"/>
                </a:lnTo>
                <a:lnTo>
                  <a:pt x="1020589" y="1032182"/>
                </a:lnTo>
                <a:lnTo>
                  <a:pt x="1020589" y="1032580"/>
                </a:lnTo>
                <a:lnTo>
                  <a:pt x="1828061" y="1032580"/>
                </a:lnTo>
                <a:lnTo>
                  <a:pt x="1828060" y="0"/>
                </a:lnTo>
                <a:close/>
              </a:path>
            </a:pathLst>
          </a:custGeom>
          <a:solidFill>
            <a:srgbClr val="05AFBC"/>
          </a:solidFill>
        </p:spPr>
        <p:txBody>
          <a:bodyPr wrap="square" lIns="0" tIns="0" rIns="0" bIns="0" rtlCol="0"/>
          <a:lstStyle/>
          <a:p/>
        </p:txBody>
      </p:sp>
      <p:sp>
        <p:nvSpPr>
          <p:cNvPr id="19" name="bg object 19"/>
          <p:cNvSpPr/>
          <p:nvPr/>
        </p:nvSpPr>
        <p:spPr>
          <a:xfrm>
            <a:off x="10811841" y="179641"/>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77"/>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45"/>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66"/>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75"/>
                </a:lnTo>
                <a:lnTo>
                  <a:pt x="1126617" y="260832"/>
                </a:lnTo>
                <a:lnTo>
                  <a:pt x="1141615" y="265684"/>
                </a:lnTo>
                <a:lnTo>
                  <a:pt x="1151597" y="272059"/>
                </a:lnTo>
                <a:lnTo>
                  <a:pt x="1155230" y="280987"/>
                </a:lnTo>
                <a:lnTo>
                  <a:pt x="1152080" y="289242"/>
                </a:lnTo>
                <a:lnTo>
                  <a:pt x="1143444" y="296011"/>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72"/>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p:txBody>
      </p:sp>
      <p:pic>
        <p:nvPicPr>
          <p:cNvPr id="20" name="bg object 20"/>
          <p:cNvPicPr/>
          <p:nvPr/>
        </p:nvPicPr>
        <p:blipFill>
          <a:blip r:embed="rId3" cstate="print"/>
          <a:stretch>
            <a:fillRect/>
          </a:stretch>
        </p:blipFill>
        <p:spPr>
          <a:xfrm>
            <a:off x="0" y="34"/>
            <a:ext cx="12191999" cy="6795261"/>
          </a:xfrm>
          <a:prstGeom prst="rect">
            <a:avLst/>
          </a:prstGeom>
        </p:spPr>
      </p:pic>
      <p:sp>
        <p:nvSpPr>
          <p:cNvPr id="2" name="Holder 2"/>
          <p:cNvSpPr>
            <a:spLocks noGrp="1"/>
          </p:cNvSpPr>
          <p:nvPr>
            <p:ph type="title"/>
          </p:nvPr>
        </p:nvSpPr>
        <p:spPr/>
        <p:txBody>
          <a:bodyPr lIns="0" tIns="0" rIns="0" bIns="0"/>
          <a:lstStyle>
            <a:lvl1pPr>
              <a:defRPr sz="3000" b="1" i="0">
                <a:solidFill>
                  <a:srgbClr val="001F5F"/>
                </a:solidFill>
                <a:latin typeface="Verdana" panose="020B0604030504040204"/>
                <a:cs typeface="Verdana" panose="020B0604030504040204"/>
              </a:defRPr>
            </a:lvl1pPr>
          </a:lstStyle>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panose="020B0604030504040204"/>
                <a:cs typeface="Verdana" panose="020B0604030504040204"/>
              </a:defRPr>
            </a:lvl1pPr>
          </a:lstStyle>
          <a:p>
            <a:pPr marL="129540">
              <a:lnSpc>
                <a:spcPct val="100000"/>
              </a:lnSpc>
            </a:pPr>
            <a:fld id="{81D60167-4931-47E6-BA6A-407CBD079E47}" type="slidenum">
              <a:rPr spc="-50" dirty="0">
                <a:solidFill>
                  <a:srgbClr val="FFFFFF"/>
                </a:solidFill>
                <a:latin typeface="Arial" panose="020B0604020202020204"/>
                <a:cs typeface="Arial" panose="020B0604020202020204"/>
              </a:rPr>
            </a:fld>
            <a:endParaRPr spc="-50" dirty="0">
              <a:solidFill>
                <a:srgbClr val="FFFFFF"/>
              </a:solidFill>
              <a:latin typeface="Arial" panose="020B0604020202020204"/>
              <a:cs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Text Right with Four Images">
    <p:spTree>
      <p:nvGrpSpPr>
        <p:cNvPr id="1" name=""/>
        <p:cNvGrpSpPr/>
        <p:nvPr/>
      </p:nvGrpSpPr>
      <p:grpSpPr>
        <a:xfrm>
          <a:off x="0" y="0"/>
          <a:ext cx="0" cy="0"/>
          <a:chOff x="0" y="0"/>
          <a:chExt cx="0" cy="0"/>
        </a:xfrm>
      </p:grpSpPr>
      <p:sp>
        <p:nvSpPr>
          <p:cNvPr id="20" name="Freeform: Shape 19"/>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2" name="Title 1"/>
          <p:cNvSpPr>
            <a:spLocks noGrp="1"/>
          </p:cNvSpPr>
          <p:nvPr>
            <p:ph type="title" hasCustomPrompt="1"/>
          </p:nvPr>
        </p:nvSpPr>
        <p:spPr>
          <a:xfrm>
            <a:off x="6448335" y="1562100"/>
            <a:ext cx="4968000" cy="864000"/>
          </a:xfrm>
          <a:solidFill>
            <a:schemeClr val="accent4"/>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3" name="Content Placeholder 2"/>
          <p:cNvSpPr>
            <a:spLocks noGrp="1"/>
          </p:cNvSpPr>
          <p:nvPr>
            <p:ph idx="1" hasCustomPrompt="1"/>
          </p:nvPr>
        </p:nvSpPr>
        <p:spPr>
          <a:xfrm>
            <a:off x="6448335" y="2605132"/>
            <a:ext cx="4968000" cy="3524206"/>
          </a:xfrm>
          <a:prstGeom prst="rect">
            <a:avLst/>
          </a:prstGeom>
          <a:solidFill>
            <a:srgbClr val="C7D5C8"/>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9" name="Picture Placeholder 11"/>
          <p:cNvSpPr>
            <a:spLocks noGrp="1"/>
          </p:cNvSpPr>
          <p:nvPr>
            <p:ph type="pic" sz="quarter" idx="13" hasCustomPrompt="1"/>
          </p:nvPr>
        </p:nvSpPr>
        <p:spPr>
          <a:xfrm>
            <a:off x="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16" name="Picture Placeholder 11"/>
          <p:cNvSpPr>
            <a:spLocks noGrp="1"/>
          </p:cNvSpPr>
          <p:nvPr>
            <p:ph type="pic" sz="quarter" idx="14" hasCustomPrompt="1"/>
          </p:nvPr>
        </p:nvSpPr>
        <p:spPr>
          <a:xfrm>
            <a:off x="2992709"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0"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2" name="Picture Placeholder 11"/>
          <p:cNvSpPr>
            <a:spLocks noGrp="1"/>
          </p:cNvSpPr>
          <p:nvPr>
            <p:ph type="pic" sz="quarter" idx="16" hasCustomPrompt="1"/>
          </p:nvPr>
        </p:nvSpPr>
        <p:spPr>
          <a:xfrm>
            <a:off x="2992709"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pic>
        <p:nvPicPr>
          <p:cNvPr id="12" name="Graphic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874" y="166688"/>
            <a:ext cx="1223963" cy="653572"/>
          </a:xfrm>
          <a:prstGeom prst="rect">
            <a:avLst/>
          </a:prstGeom>
        </p:spPr>
      </p:pic>
      <p:sp>
        <p:nvSpPr>
          <p:cNvPr id="13"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4" name="Rectangle 13"/>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1F5F"/>
                </a:solidFill>
                <a:latin typeface="Verdana" panose="020B0604030504040204"/>
                <a:cs typeface="Verdana" panose="020B060403050404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panose="020B0604030504040204"/>
                <a:cs typeface="Verdana" panose="020B0604030504040204"/>
              </a:defRPr>
            </a:lvl1pPr>
          </a:lstStyle>
          <a:p>
            <a:pPr marL="129540">
              <a:lnSpc>
                <a:spcPct val="100000"/>
              </a:lnSpc>
            </a:pPr>
            <a:fld id="{81D60167-4931-47E6-BA6A-407CBD079E47}" type="slidenum">
              <a:rPr spc="-50" dirty="0">
                <a:solidFill>
                  <a:srgbClr val="FFFFFF"/>
                </a:solidFill>
                <a:latin typeface="Arial" panose="020B0604020202020204"/>
                <a:cs typeface="Arial" panose="020B0604020202020204"/>
              </a:rPr>
            </a:fld>
            <a:endParaRPr spc="-50" dirty="0">
              <a:solidFill>
                <a:srgbClr val="FFFFFF"/>
              </a:solidFill>
              <a:latin typeface="Arial" panose="020B0604020202020204"/>
              <a:cs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panose="020B0604030504040204"/>
                <a:cs typeface="Verdana" panose="020B0604030504040204"/>
              </a:defRPr>
            </a:lvl1pPr>
          </a:lstStyle>
          <a:p>
            <a:pPr marL="129540">
              <a:lnSpc>
                <a:spcPct val="100000"/>
              </a:lnSpc>
            </a:pPr>
            <a:fld id="{81D60167-4931-47E6-BA6A-407CBD079E47}" type="slidenum">
              <a:rPr spc="-50" dirty="0">
                <a:solidFill>
                  <a:srgbClr val="FFFFFF"/>
                </a:solidFill>
                <a:latin typeface="Arial" panose="020B0604020202020204"/>
                <a:cs typeface="Arial" panose="020B0604020202020204"/>
              </a:rPr>
            </a:fld>
            <a:endParaRPr spc="-50" dirty="0">
              <a:solidFill>
                <a:srgbClr val="FFFFFF"/>
              </a:solidFill>
              <a:latin typeface="Arial" panose="020B0604020202020204"/>
              <a:cs typeface="Arial" panose="020B060402020202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1567542"/>
            <a:ext cx="5002440"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Content Placeholder 2"/>
          <p:cNvSpPr>
            <a:spLocks noGrp="1"/>
          </p:cNvSpPr>
          <p:nvPr>
            <p:ph sz="half" idx="10"/>
          </p:nvPr>
        </p:nvSpPr>
        <p:spPr>
          <a:xfrm>
            <a:off x="6384032" y="1567542"/>
            <a:ext cx="5002440" cy="4644345"/>
          </a:xfrm>
          <a:prstGeom prst="rect">
            <a:avLst/>
          </a:prstGeom>
        </p:spPr>
        <p:txBody>
          <a:bodyPr>
            <a:no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4"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5"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4" y="1567542"/>
            <a:ext cx="10575925" cy="4644345"/>
          </a:xfrm>
          <a:prstGeom prst="rect">
            <a:avLst/>
          </a:prstGeom>
        </p:spPr>
        <p:txBody>
          <a:bodyPr>
            <a:noAutofit/>
          </a:bodyPr>
          <a:lstStyle>
            <a:lvl3pPr>
              <a:buClr>
                <a:schemeClr val="bg2"/>
              </a:buClr>
              <a:defRPr/>
            </a:lvl3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7" name="Text Placeholder 10"/>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vl3pPr>
          </a:lstStyle>
          <a:p>
            <a:pPr lvl="0"/>
            <a:r>
              <a:rPr lang="en-US"/>
              <a:t>Click to edit Master text styles</a:t>
            </a:r>
            <a:endParaRPr lang="en-US"/>
          </a:p>
          <a:p>
            <a:pPr lvl="1"/>
            <a:r>
              <a:rPr lang="en-US"/>
              <a:t>Second level</a:t>
            </a:r>
            <a:endParaRPr lang="en-US"/>
          </a:p>
        </p:txBody>
      </p:sp>
      <p:sp>
        <p:nvSpPr>
          <p:cNvPr id="5" name="Slide Number Placeholder 5"/>
          <p:cNvSpPr txBox="1"/>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fld>
            <a:endParaRPr lang="en-A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7" name="Text Placeholder 10"/>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endParaRPr lang="en-US"/>
          </a:p>
          <a:p>
            <a:pPr lvl="1">
              <a:lnSpc>
                <a:spcPct val="100000"/>
              </a:lnSpc>
              <a:spcAft>
                <a:spcPts val="600"/>
              </a:spcAft>
            </a:pPr>
            <a:r>
              <a:rPr lang="en-US"/>
              <a:t>Second level</a:t>
            </a:r>
            <a:endParaRPr lang="en-US"/>
          </a:p>
        </p:txBody>
      </p:sp>
      <p:sp>
        <p:nvSpPr>
          <p:cNvPr id="3"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Text Right with Two Images">
    <p:spTree>
      <p:nvGrpSpPr>
        <p:cNvPr id="1" name=""/>
        <p:cNvGrpSpPr/>
        <p:nvPr/>
      </p:nvGrpSpPr>
      <p:grpSpPr>
        <a:xfrm>
          <a:off x="0" y="0"/>
          <a:ext cx="0" cy="0"/>
          <a:chOff x="0" y="0"/>
          <a:chExt cx="0" cy="0"/>
        </a:xfrm>
      </p:grpSpPr>
      <p:sp>
        <p:nvSpPr>
          <p:cNvPr id="20" name="Freeform: Shape 19"/>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9" name="Picture Placeholder 11"/>
          <p:cNvSpPr>
            <a:spLocks noGrp="1"/>
          </p:cNvSpPr>
          <p:nvPr>
            <p:ph type="pic" sz="quarter" idx="13" hasCustomPrompt="1"/>
          </p:nvPr>
        </p:nvSpPr>
        <p:spPr>
          <a:xfrm>
            <a:off x="0" y="0"/>
            <a:ext cx="5880100"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1" name="Picture Placeholder 11"/>
          <p:cNvSpPr>
            <a:spLocks noGrp="1"/>
          </p:cNvSpPr>
          <p:nvPr>
            <p:ph type="pic" sz="quarter" idx="15" hasCustomPrompt="1"/>
          </p:nvPr>
        </p:nvSpPr>
        <p:spPr>
          <a:xfrm>
            <a:off x="0" y="3491345"/>
            <a:ext cx="5880100" cy="3252356"/>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pic>
        <p:nvPicPr>
          <p:cNvPr id="10" name="Graphic 9"/>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874" y="166688"/>
            <a:ext cx="1223963" cy="653572"/>
          </a:xfrm>
          <a:prstGeom prst="rect">
            <a:avLst/>
          </a:prstGeom>
        </p:spPr>
      </p:pic>
      <p:sp>
        <p:nvSpPr>
          <p:cNvPr id="12"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3" name="Title 1"/>
          <p:cNvSpPr>
            <a:spLocks noGrp="1"/>
          </p:cNvSpPr>
          <p:nvPr>
            <p:ph type="title" hasCustomPrompt="1"/>
          </p:nvPr>
        </p:nvSpPr>
        <p:spPr>
          <a:xfrm>
            <a:off x="6448335" y="1562100"/>
            <a:ext cx="4968000"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p:cNvSpPr>
            <a:spLocks noGrp="1"/>
          </p:cNvSpPr>
          <p:nvPr>
            <p:ph idx="1" hasCustomPrompt="1"/>
          </p:nvPr>
        </p:nvSpPr>
        <p:spPr>
          <a:xfrm>
            <a:off x="6448335" y="2605132"/>
            <a:ext cx="4968000" cy="3524206"/>
          </a:xfrm>
          <a:prstGeom prst="rect">
            <a:avLst/>
          </a:prstGeom>
          <a:solidFill>
            <a:srgbClr val="E5CCEE"/>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endParaRPr lang="en-US"/>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endParaRPr lang="en-US"/>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endParaRPr lang="en-US"/>
          </a:p>
        </p:txBody>
      </p:sp>
      <p:sp>
        <p:nvSpPr>
          <p:cNvPr id="15" name="Rectangle 14"/>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Two Text Two Image Blue">
    <p:bg>
      <p:bgPr>
        <a:solidFill>
          <a:srgbClr val="51AAB9"/>
        </a:solidFill>
        <a:effectLst/>
      </p:bgPr>
    </p:bg>
    <p:spTree>
      <p:nvGrpSpPr>
        <p:cNvPr id="1" name=""/>
        <p:cNvGrpSpPr/>
        <p:nvPr/>
      </p:nvGrpSpPr>
      <p:grpSpPr>
        <a:xfrm>
          <a:off x="0" y="0"/>
          <a:ext cx="0" cy="0"/>
          <a:chOff x="0" y="0"/>
          <a:chExt cx="0" cy="0"/>
        </a:xfrm>
      </p:grpSpPr>
      <p:sp>
        <p:nvSpPr>
          <p:cNvPr id="16" name="Picture Placeholder 11"/>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endParaRPr lang="en-AU"/>
          </a:p>
        </p:txBody>
      </p:sp>
      <p:sp>
        <p:nvSpPr>
          <p:cNvPr id="2" name="Title 1"/>
          <p:cNvSpPr>
            <a:spLocks noGrp="1"/>
          </p:cNvSpPr>
          <p:nvPr>
            <p:ph type="title" hasCustomPrompt="1"/>
          </p:nvPr>
        </p:nvSpPr>
        <p:spPr>
          <a:xfrm>
            <a:off x="803275" y="459014"/>
            <a:ext cx="4536000" cy="800100"/>
          </a:xfrm>
        </p:spPr>
        <p:txBody>
          <a:bodyPr/>
          <a:lstStyle>
            <a:lvl1pPr>
              <a:lnSpc>
                <a:spcPct val="85000"/>
              </a:lnSpc>
              <a:spcBef>
                <a:spcPts val="0"/>
              </a:spcBef>
              <a:spcAft>
                <a:spcPts val="0"/>
              </a:spcAft>
              <a:defRPr sz="3000" cap="none" baseline="0">
                <a:solidFill>
                  <a:schemeClr val="bg1"/>
                </a:solidFill>
              </a:defRPr>
            </a:lvl1pPr>
          </a:lstStyle>
          <a:p>
            <a:r>
              <a:rPr lang="en-US"/>
              <a:t>This is a sub-heading</a:t>
            </a:r>
            <a:endParaRPr lang="en-AU"/>
          </a:p>
        </p:txBody>
      </p:sp>
      <p:sp>
        <p:nvSpPr>
          <p:cNvPr id="3" name="Content Placeholder 2"/>
          <p:cNvSpPr>
            <a:spLocks noGrp="1"/>
          </p:cNvSpPr>
          <p:nvPr>
            <p:ph idx="1" hasCustomPrompt="1"/>
          </p:nvPr>
        </p:nvSpPr>
        <p:spPr>
          <a:xfrm>
            <a:off x="803274" y="1557338"/>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9" name="Picture Placeholder 11"/>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3" name="Content Placeholder 2"/>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7" name="Text Placeholder 6"/>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endParaRPr lang="en-US"/>
          </a:p>
        </p:txBody>
      </p:sp>
      <p:sp>
        <p:nvSpPr>
          <p:cNvPr id="9"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20" name="Text Placeholder 12"/>
          <p:cNvSpPr>
            <a:spLocks noGrp="1" noChangeAspect="1"/>
          </p:cNvSpPr>
          <p:nvPr>
            <p:ph type="body" sz="quarter" idx="20" hasCustomPrompt="1"/>
          </p:nvPr>
        </p:nvSpPr>
        <p:spPr>
          <a:xfrm>
            <a:off x="10342648" y="-9524"/>
            <a:ext cx="1868400" cy="1062750"/>
          </a:xfrm>
          <a:blipFill>
            <a:blip r:embed="rId2">
              <a:extLst>
                <a:ext uri="{96DAC541-7B7A-43D3-8B79-37D633B846F1}">
                  <asvg:svgBlip xmlns:asvg="http://schemas.microsoft.com/office/drawing/2016/SVG/main" r:embed="rId3"/>
                </a:ext>
              </a:extLst>
            </a:blip>
            <a:srcRect/>
            <a:stretch>
              <a:fillRect l="294" r="294"/>
            </a:stretch>
          </a:blipFill>
        </p:spPr>
        <p:txBody>
          <a:bodyPr/>
          <a:lstStyle/>
          <a:p>
            <a:pPr lvl="0"/>
            <a:r>
              <a:rPr lang="en-AU"/>
              <a:t> </a:t>
            </a:r>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Two Text Two Image Whit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459014"/>
            <a:ext cx="4536000" cy="800100"/>
          </a:xfrm>
        </p:spPr>
        <p:txBody>
          <a:bodyPr vert="horz" lIns="0" tIns="0" rIns="0" bIns="0" rtlCol="0" anchor="ctr" anchorCtr="0">
            <a:noAutofit/>
          </a:bodyPr>
          <a:lstStyle>
            <a:lvl1pPr>
              <a:lnSpc>
                <a:spcPct val="85000"/>
              </a:lnSpc>
              <a:spcAft>
                <a:spcPts val="0"/>
              </a:spcAft>
              <a:defRPr lang="en-AU" dirty="0">
                <a:solidFill>
                  <a:schemeClr val="bg1"/>
                </a:solidFill>
              </a:defRPr>
            </a:lvl1pPr>
          </a:lstStyle>
          <a:p>
            <a:pPr marL="0" lvl="0" indent="0">
              <a:lnSpc>
                <a:spcPct val="100000"/>
              </a:lnSpc>
              <a:spcBef>
                <a:spcPts val="0"/>
              </a:spcBef>
              <a:spcAft>
                <a:spcPts val="600"/>
              </a:spcAft>
              <a:buClr>
                <a:srgbClr val="51AAB9"/>
              </a:buClr>
              <a:buFontTx/>
            </a:pPr>
            <a:r>
              <a:rPr lang="en-US"/>
              <a:t>This is a sub-heading</a:t>
            </a:r>
            <a:endParaRPr lang="en-AU"/>
          </a:p>
        </p:txBody>
      </p:sp>
      <p:sp>
        <p:nvSpPr>
          <p:cNvPr id="3" name="Content Placeholder 2"/>
          <p:cNvSpPr>
            <a:spLocks noGrp="1"/>
          </p:cNvSpPr>
          <p:nvPr>
            <p:ph idx="1" hasCustomPrompt="1"/>
          </p:nvPr>
        </p:nvSpPr>
        <p:spPr>
          <a:xfrm>
            <a:off x="803275" y="1557338"/>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6" name="Picture Placeholder 11"/>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endParaRPr lang="en-AU"/>
          </a:p>
        </p:txBody>
      </p:sp>
      <p:sp>
        <p:nvSpPr>
          <p:cNvPr id="19" name="Picture Placeholder 11"/>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endParaRPr lang="en-AU"/>
          </a:p>
        </p:txBody>
      </p:sp>
      <p:sp>
        <p:nvSpPr>
          <p:cNvPr id="23" name="Content Placeholder 2"/>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0" name="Slide Number Placeholder 5"/>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fld>
            <a:endParaRPr lang="en-AU"/>
          </a:p>
        </p:txBody>
      </p:sp>
      <p:sp>
        <p:nvSpPr>
          <p:cNvPr id="15" name="Text Placeholder 12"/>
          <p:cNvSpPr>
            <a:spLocks noGrp="1" noChangeAspect="1"/>
          </p:cNvSpPr>
          <p:nvPr>
            <p:ph type="body" sz="quarter" idx="20" hasCustomPrompt="1"/>
          </p:nvPr>
        </p:nvSpPr>
        <p:spPr>
          <a:xfrm>
            <a:off x="10342648" y="-9524"/>
            <a:ext cx="1868400" cy="1062750"/>
          </a:xfrm>
          <a:blipFill>
            <a:blip r:embed="rId2">
              <a:extLst>
                <a:ext uri="{96DAC541-7B7A-43D3-8B79-37D633B846F1}">
                  <asvg:svgBlip xmlns:asvg="http://schemas.microsoft.com/office/drawing/2016/SVG/main" r:embed="rId3"/>
                </a:ext>
              </a:extLst>
            </a:blip>
            <a:srcRect/>
            <a:stretch>
              <a:fillRect l="294" r="294"/>
            </a:stretch>
          </a:blipFill>
        </p:spPr>
        <p:txBody>
          <a:bodyPr/>
          <a:lstStyle/>
          <a:p>
            <a:pPr lvl="0"/>
            <a:r>
              <a:rPr lang="en-AU"/>
              <a:t> </a:t>
            </a:r>
            <a:endParaRPr lang="en-AU"/>
          </a:p>
        </p:txBody>
      </p:sp>
      <p:sp>
        <p:nvSpPr>
          <p:cNvPr id="17" name="Text Placeholder 6"/>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9" Type="http://schemas.openxmlformats.org/officeDocument/2006/relationships/theme" Target="../theme/theme1.xml"/><Relationship Id="rId58" Type="http://schemas.openxmlformats.org/officeDocument/2006/relationships/image" Target="../media/image6.svg"/><Relationship Id="rId57" Type="http://schemas.openxmlformats.org/officeDocument/2006/relationships/image" Target="../media/image5.png"/><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0" Type="http://schemas.openxmlformats.org/officeDocument/2006/relationships/theme" Target="../theme/theme2.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803275" y="0"/>
            <a:ext cx="9310543" cy="1025235"/>
          </a:xfrm>
          <a:prstGeom prst="rect">
            <a:avLst/>
          </a:prstGeom>
        </p:spPr>
        <p:txBody>
          <a:bodyPr vert="horz" lIns="0" tIns="0" rIns="0" bIns="0" rtlCol="0" anchor="ctr" anchorCtr="0">
            <a:noAutofit/>
          </a:bodyPr>
          <a:lstStyle/>
          <a:p>
            <a:pPr marL="0" lvl="0" indent="0">
              <a:lnSpc>
                <a:spcPct val="100000"/>
              </a:lnSpc>
              <a:spcBef>
                <a:spcPts val="0"/>
              </a:spcBef>
              <a:spcAft>
                <a:spcPts val="600"/>
              </a:spcAft>
              <a:buClr>
                <a:srgbClr val="51AAB9"/>
              </a:buClr>
              <a:buFontTx/>
            </a:pPr>
            <a:r>
              <a:rPr lang="en-US"/>
              <a:t>Click to edit Master title style</a:t>
            </a:r>
            <a:endParaRPr lang="en-AU"/>
          </a:p>
        </p:txBody>
      </p:sp>
      <p:sp>
        <p:nvSpPr>
          <p:cNvPr id="6" name="Slide Number Placeholder 5"/>
          <p:cNvSpPr>
            <a:spLocks noGrp="1"/>
          </p:cNvSpPr>
          <p:nvPr userDrawn="1">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fld>
            <a:endParaRPr lang="en-AU"/>
          </a:p>
        </p:txBody>
      </p:sp>
      <p:sp>
        <p:nvSpPr>
          <p:cNvPr id="17" name="Text Placeholder 16"/>
          <p:cNvSpPr>
            <a:spLocks noGrp="1"/>
          </p:cNvSpPr>
          <p:nvPr userDrawn="1">
            <p:ph type="body" idx="1"/>
          </p:nvPr>
        </p:nvSpPr>
        <p:spPr>
          <a:xfrm>
            <a:off x="803275" y="1825625"/>
            <a:ext cx="10550525" cy="4351338"/>
          </a:xfrm>
          <a:prstGeom prst="rect">
            <a:avLst/>
          </a:prstGeom>
        </p:spPr>
        <p:txBody>
          <a:bodyPr vert="horz" lIns="0" tIns="0" rIns="0" bIns="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AU"/>
          </a:p>
        </p:txBody>
      </p:sp>
      <p:sp>
        <p:nvSpPr>
          <p:cNvPr id="12" name="Rectangle 11"/>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p:cNvSpPr txBox="1">
            <a:spLocks noChangeAspect="1"/>
          </p:cNvSpPr>
          <p:nvPr userDrawn="1"/>
        </p:nvSpPr>
        <p:spPr>
          <a:xfrm>
            <a:off x="10342648" y="-9524"/>
            <a:ext cx="1868400" cy="1062750"/>
          </a:xfrm>
          <a:prstGeom prst="rect">
            <a:avLst/>
          </a:prstGeom>
          <a:blipFill>
            <a:blip r:embed="rId57">
              <a:extLst>
                <a:ext uri="{96DAC541-7B7A-43D3-8B79-37D633B846F1}">
                  <asvg:svgBlip xmlns:asvg="http://schemas.microsoft.com/office/drawing/2016/SVG/main" r:embed="rId58"/>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panose="020B0604030504040204"/>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panose="020B0604030504040204"/>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panose="020B0604030504040204"/>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panose="020B0604030504040204"/>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panose="020B0604030504040204"/>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a:t>
            </a:r>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Lst>
  <p:hf sldNum="0" hdr="0" ftr="0" dt="0"/>
  <p:txStyles>
    <p:titleStyle>
      <a:lvl1pPr algn="l" defTabSz="914400" rtl="0" eaLnBrk="1" latinLnBrk="0" hangingPunct="1">
        <a:lnSpc>
          <a:spcPct val="100000"/>
        </a:lnSpc>
        <a:spcBef>
          <a:spcPct val="0"/>
        </a:spcBef>
        <a:spcAft>
          <a:spcPts val="600"/>
        </a:spcAft>
        <a:buNone/>
        <a:defRPr kumimoji="0" lang="en-AU" sz="3000" b="1" i="0" u="none" strike="noStrike" kern="1200" cap="none" spc="-5" normalizeH="0" baseline="0" dirty="0">
          <a:ln>
            <a:noFill/>
          </a:ln>
          <a:solidFill>
            <a:schemeClr val="tx2"/>
          </a:solidFill>
          <a:effectLst/>
          <a:uLnTx/>
          <a:uFillTx/>
          <a:latin typeface="+mj-lt"/>
          <a:ea typeface="+mj-ea"/>
          <a:cs typeface="+mj-cs"/>
        </a:defRPr>
      </a:lvl1pPr>
    </p:titleStyle>
    <p:body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46220"/>
            <a:ext cx="12192000" cy="112395"/>
          </a:xfrm>
          <a:custGeom>
            <a:avLst/>
            <a:gdLst/>
            <a:ahLst/>
            <a:cxnLst/>
            <a:rect l="l" t="t" r="r" b="b"/>
            <a:pathLst>
              <a:path w="12192000" h="112395">
                <a:moveTo>
                  <a:pt x="12192000" y="0"/>
                </a:moveTo>
                <a:lnTo>
                  <a:pt x="0" y="0"/>
                </a:lnTo>
                <a:lnTo>
                  <a:pt x="0" y="111780"/>
                </a:lnTo>
                <a:lnTo>
                  <a:pt x="12192000" y="111780"/>
                </a:lnTo>
                <a:lnTo>
                  <a:pt x="12192000" y="0"/>
                </a:lnTo>
                <a:close/>
              </a:path>
            </a:pathLst>
          </a:custGeom>
          <a:solidFill>
            <a:srgbClr val="51AAB8"/>
          </a:solidFill>
        </p:spPr>
        <p:txBody>
          <a:bodyPr wrap="square" lIns="0" tIns="0" rIns="0" bIns="0" rtlCol="0"/>
          <a:lstStyle/>
          <a:p/>
        </p:txBody>
      </p:sp>
      <p:pic>
        <p:nvPicPr>
          <p:cNvPr id="17" name="bg object 17"/>
          <p:cNvPicPr/>
          <p:nvPr/>
        </p:nvPicPr>
        <p:blipFill>
          <a:blip r:embed="rId9" cstate="print"/>
          <a:stretch>
            <a:fillRect/>
          </a:stretch>
        </p:blipFill>
        <p:spPr>
          <a:xfrm>
            <a:off x="10964183" y="271937"/>
            <a:ext cx="961635" cy="502071"/>
          </a:xfrm>
          <a:prstGeom prst="rect">
            <a:avLst/>
          </a:prstGeom>
        </p:spPr>
      </p:pic>
      <p:sp>
        <p:nvSpPr>
          <p:cNvPr id="18" name="bg object 18"/>
          <p:cNvSpPr/>
          <p:nvPr/>
        </p:nvSpPr>
        <p:spPr>
          <a:xfrm>
            <a:off x="10364349" y="6676"/>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0"/>
                </a:lnTo>
                <a:lnTo>
                  <a:pt x="514125" y="998175"/>
                </a:lnTo>
                <a:lnTo>
                  <a:pt x="559355" y="1012606"/>
                </a:lnTo>
                <a:lnTo>
                  <a:pt x="606142" y="1023163"/>
                </a:lnTo>
                <a:lnTo>
                  <a:pt x="654531" y="1029688"/>
                </a:lnTo>
                <a:lnTo>
                  <a:pt x="704567" y="1032021"/>
                </a:lnTo>
                <a:lnTo>
                  <a:pt x="1020589" y="1032182"/>
                </a:lnTo>
                <a:lnTo>
                  <a:pt x="1020589" y="1032580"/>
                </a:lnTo>
                <a:lnTo>
                  <a:pt x="1828061" y="1032580"/>
                </a:lnTo>
                <a:lnTo>
                  <a:pt x="1828060" y="0"/>
                </a:lnTo>
                <a:close/>
              </a:path>
            </a:pathLst>
          </a:custGeom>
          <a:solidFill>
            <a:srgbClr val="05AFBC"/>
          </a:solidFill>
        </p:spPr>
        <p:txBody>
          <a:bodyPr wrap="square" lIns="0" tIns="0" rIns="0" bIns="0" rtlCol="0"/>
          <a:lstStyle/>
          <a:p/>
        </p:txBody>
      </p:sp>
      <p:sp>
        <p:nvSpPr>
          <p:cNvPr id="19" name="bg object 19"/>
          <p:cNvSpPr/>
          <p:nvPr/>
        </p:nvSpPr>
        <p:spPr>
          <a:xfrm>
            <a:off x="10811841" y="179641"/>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77"/>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45"/>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66"/>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75"/>
                </a:lnTo>
                <a:lnTo>
                  <a:pt x="1126617" y="260832"/>
                </a:lnTo>
                <a:lnTo>
                  <a:pt x="1141615" y="265684"/>
                </a:lnTo>
                <a:lnTo>
                  <a:pt x="1151597" y="272059"/>
                </a:lnTo>
                <a:lnTo>
                  <a:pt x="1155230" y="280987"/>
                </a:lnTo>
                <a:lnTo>
                  <a:pt x="1152080" y="289242"/>
                </a:lnTo>
                <a:lnTo>
                  <a:pt x="1143444" y="296011"/>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72"/>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p:txBody>
      </p:sp>
      <p:sp>
        <p:nvSpPr>
          <p:cNvPr id="2" name="Holder 2"/>
          <p:cNvSpPr>
            <a:spLocks noGrp="1"/>
          </p:cNvSpPr>
          <p:nvPr>
            <p:ph type="title"/>
          </p:nvPr>
        </p:nvSpPr>
        <p:spPr>
          <a:xfrm>
            <a:off x="259181" y="287782"/>
            <a:ext cx="11673636" cy="482600"/>
          </a:xfrm>
          <a:prstGeom prst="rect">
            <a:avLst/>
          </a:prstGeom>
        </p:spPr>
        <p:txBody>
          <a:bodyPr wrap="square" lIns="0" tIns="0" rIns="0" bIns="0">
            <a:spAutoFit/>
          </a:bodyPr>
          <a:lstStyle>
            <a:lvl1pPr>
              <a:defRPr sz="3000" b="1" i="0">
                <a:solidFill>
                  <a:srgbClr val="001F5F"/>
                </a:solidFill>
                <a:latin typeface="Verdana" panose="020B0604030504040204"/>
                <a:cs typeface="Verdana" panose="020B0604030504040204"/>
              </a:defRPr>
            </a:lvl1pPr>
          </a:lstStyle>
          <a:p/>
        </p:txBody>
      </p:sp>
      <p:sp>
        <p:nvSpPr>
          <p:cNvPr id="3" name="Holder 3"/>
          <p:cNvSpPr>
            <a:spLocks noGrp="1"/>
          </p:cNvSpPr>
          <p:nvPr>
            <p:ph type="body" idx="1"/>
          </p:nvPr>
        </p:nvSpPr>
        <p:spPr>
          <a:xfrm>
            <a:off x="2930398" y="1167536"/>
            <a:ext cx="6741159" cy="2769870"/>
          </a:xfrm>
          <a:prstGeom prst="rect">
            <a:avLst/>
          </a:prstGeom>
        </p:spPr>
        <p:txBody>
          <a:bodyPr wrap="square" lIns="0" tIns="0" rIns="0" bIns="0">
            <a:spAutoFit/>
          </a:bodyPr>
          <a:lstStyle>
            <a:lvl1pPr>
              <a:defRPr sz="1600" b="0" i="0">
                <a:solidFill>
                  <a:schemeClr val="tx1"/>
                </a:solidFill>
                <a:latin typeface="Arial" panose="020B0604020202020204"/>
                <a:cs typeface="Arial" panose="020B0604020202020204"/>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1821032" y="6450514"/>
            <a:ext cx="250825" cy="179704"/>
          </a:xfrm>
          <a:prstGeom prst="rect">
            <a:avLst/>
          </a:prstGeom>
        </p:spPr>
        <p:txBody>
          <a:bodyPr wrap="square" lIns="0" tIns="0" rIns="0" bIns="0">
            <a:spAutoFit/>
          </a:bodyPr>
          <a:lstStyle>
            <a:lvl1pPr>
              <a:defRPr sz="1000" b="0" i="0">
                <a:solidFill>
                  <a:schemeClr val="tx1"/>
                </a:solidFill>
                <a:latin typeface="Verdana" panose="020B0604030504040204"/>
                <a:cs typeface="Verdana" panose="020B0604030504040204"/>
              </a:defRPr>
            </a:lvl1pPr>
          </a:lstStyle>
          <a:p>
            <a:pPr marL="129540">
              <a:lnSpc>
                <a:spcPct val="100000"/>
              </a:lnSpc>
            </a:pPr>
            <a:fld id="{81D60167-4931-47E6-BA6A-407CBD079E47}" type="slidenum">
              <a:rPr spc="-50" dirty="0">
                <a:solidFill>
                  <a:srgbClr val="FFFFFF"/>
                </a:solidFill>
                <a:latin typeface="Arial" panose="020B0604020202020204"/>
                <a:cs typeface="Arial" panose="020B0604020202020204"/>
              </a:rPr>
            </a:fld>
            <a:endParaRPr spc="-50" dirty="0">
              <a:solidFill>
                <a:srgbClr val="FFFFFF"/>
              </a:solidFill>
              <a:latin typeface="Arial" panose="020B0604020202020204"/>
              <a:cs typeface="Arial" panose="020B0604020202020204"/>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10.pn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3.xml"/><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27.jpe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58.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63.xml"/><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6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2.jpeg"/><Relationship Id="rId3" Type="http://schemas.openxmlformats.org/officeDocument/2006/relationships/image" Target="../media/image34.jpeg"/><Relationship Id="rId2" Type="http://schemas.openxmlformats.org/officeDocument/2006/relationships/image" Target="../media/image25.sv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7.xml"/><Relationship Id="rId1"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8.xml"/><Relationship Id="rId1" Type="http://schemas.openxmlformats.org/officeDocument/2006/relationships/image" Target="../media/image38.e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4.xml"/><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8.xml"/><Relationship Id="rId1" Type="http://schemas.openxmlformats.org/officeDocument/2006/relationships/hyperlink" Target="https://wcsecure.weblink.com.au/pdf/LYC/02835257.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hyperlink" Target="https://wcsecure.weblink.com.au/pdf/LYC/02835257.pdf" TargetMode="External"/><Relationship Id="rId7"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tags" Target="../tags/tag3.xml"/><Relationship Id="rId4" Type="http://schemas.openxmlformats.org/officeDocument/2006/relationships/image" Target="../media/image17.jpeg"/><Relationship Id="rId3" Type="http://schemas.openxmlformats.org/officeDocument/2006/relationships/tags" Target="../tags/tag2.xml"/><Relationship Id="rId2" Type="http://schemas.openxmlformats.org/officeDocument/2006/relationships/image" Target="../media/image16.jpeg"/><Relationship Id="rId11" Type="http://schemas.openxmlformats.org/officeDocument/2006/relationships/slideLayout" Target="../slideLayouts/slideLayout58.xml"/><Relationship Id="rId10" Type="http://schemas.openxmlformats.org/officeDocument/2006/relationships/tags" Target="../tags/tag6.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10.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10.pn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nvPr>
        </p:nvPicPr>
        <p:blipFill>
          <a:blip r:embed="rId1">
            <a:extLst>
              <a:ext uri="{28A0092B-C50C-407E-A947-70E740481C1C}">
                <a14:useLocalDpi xmlns:a14="http://schemas.microsoft.com/office/drawing/2010/main" val="0"/>
              </a:ext>
            </a:extLst>
          </a:blip>
          <a:srcRect/>
          <a:stretch>
            <a:fillRect/>
          </a:stretch>
        </p:blipFill>
        <p:spPr>
          <a:xfrm>
            <a:off x="103694" y="320511"/>
            <a:ext cx="12192001" cy="6858000"/>
          </a:xfrm>
        </p:spPr>
      </p:pic>
      <p:sp>
        <p:nvSpPr>
          <p:cNvPr id="3" name="Title 2"/>
          <p:cNvSpPr>
            <a:spLocks noGrp="1"/>
          </p:cNvSpPr>
          <p:nvPr>
            <p:ph type="ctrTitle"/>
          </p:nvPr>
        </p:nvSpPr>
        <p:spPr>
          <a:xfrm>
            <a:off x="0" y="1440815"/>
            <a:ext cx="5049672" cy="3976370"/>
          </a:xfrm>
          <a:solidFill>
            <a:schemeClr val="tx2">
              <a:alpha val="79000"/>
            </a:schemeClr>
          </a:solidFill>
        </p:spPr>
        <p:txBody>
          <a:bodyPr/>
          <a:lstStyle/>
          <a:p>
            <a:r>
              <a:rPr lang="zh-CN" altLang="en-US" sz="3200" dirty="0">
                <a:latin typeface="Arial" panose="020B0604020202020204" pitchFamily="34" charset="0"/>
                <a:cs typeface="Arial" panose="020B0604020202020204" pitchFamily="34" charset="0"/>
              </a:rPr>
              <a:t>莱纳斯稀土最新进展</a:t>
            </a:r>
            <a:br>
              <a:rPr lang="en-AU" sz="3200" dirty="0">
                <a:latin typeface="Arial" panose="020B0604020202020204" pitchFamily="34" charset="0"/>
                <a:cs typeface="Arial" panose="020B0604020202020204" pitchFamily="34" charset="0"/>
              </a:rPr>
            </a:br>
            <a:br>
              <a:rPr lang="en-AU" sz="3200" b="0" dirty="0"/>
            </a:br>
            <a:r>
              <a:rPr lang="zh-CN" altLang="en-AU" sz="2000" b="0" i="1" dirty="0"/>
              <a:t>厦门</a:t>
            </a:r>
            <a:r>
              <a:rPr lang="en-AU" sz="2000" b="0" i="1" dirty="0"/>
              <a:t>, 2026</a:t>
            </a:r>
            <a:r>
              <a:rPr lang="en-US" altLang="en-AU" sz="2000" b="0" i="1" dirty="0"/>
              <a:t>.05.14</a:t>
            </a:r>
            <a:endParaRPr lang="en-US" altLang="en-AU" sz="2000" b="0" i="1" dirty="0">
              <a:ea typeface="宋体" panose="02010600030101010101" pitchFamily="2" charset="-122"/>
            </a:endParaRPr>
          </a:p>
        </p:txBody>
      </p:sp>
      <p:sp>
        <p:nvSpPr>
          <p:cNvPr id="4" name="Text Placeholder 3"/>
          <p:cNvSpPr>
            <a:spLocks noGrp="1"/>
          </p:cNvSpPr>
          <p:nvPr>
            <p:ph type="body" sz="quarter" idx="28"/>
          </p:nvPr>
        </p:nvSpPr>
        <p:spPr/>
        <p:txBody>
          <a:bodyPr/>
          <a:lstStyle/>
          <a:p>
            <a:endParaRPr lang="en-A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0"/>
            <a:ext cx="12192000" cy="6857999"/>
          </a:xfrm>
          <a:prstGeom prst="rect">
            <a:avLst/>
          </a:prstGeom>
        </p:spPr>
      </p:pic>
      <p:sp>
        <p:nvSpPr>
          <p:cNvPr id="3" name="object 3"/>
          <p:cNvSpPr txBox="1">
            <a:spLocks noGrp="1"/>
          </p:cNvSpPr>
          <p:nvPr>
            <p:ph type="title"/>
          </p:nvPr>
        </p:nvSpPr>
        <p:spPr>
          <a:xfrm>
            <a:off x="738505" y="296545"/>
            <a:ext cx="3571240" cy="442595"/>
          </a:xfrm>
          <a:prstGeom prst="rect">
            <a:avLst/>
          </a:prstGeom>
        </p:spPr>
        <p:txBody>
          <a:bodyPr vert="horz" wrap="square" lIns="0" tIns="12065" rIns="0" bIns="0" rtlCol="0">
            <a:spAutoFit/>
          </a:bodyPr>
          <a:lstStyle/>
          <a:p>
            <a:pPr marL="12700">
              <a:lnSpc>
                <a:spcPct val="100000"/>
              </a:lnSpc>
              <a:spcBef>
                <a:spcPts val="95"/>
              </a:spcBef>
            </a:pPr>
            <a:r>
              <a:rPr lang="zh-CN" sz="2800" spc="-10" dirty="0">
                <a:solidFill>
                  <a:srgbClr val="FFFFFF"/>
                </a:solidFill>
                <a:latin typeface="Arial" panose="020B0604020202020204"/>
                <a:cs typeface="Arial" panose="020B0604020202020204"/>
              </a:rPr>
              <a:t>莱纳斯马来西亚</a:t>
            </a:r>
            <a:r>
              <a:rPr lang="zh-CN" sz="2800" spc="-10" dirty="0">
                <a:solidFill>
                  <a:srgbClr val="FFFFFF"/>
                </a:solidFill>
                <a:latin typeface="Arial" panose="020B0604020202020204"/>
                <a:cs typeface="Arial" panose="020B0604020202020204"/>
              </a:rPr>
              <a:t>工厂</a:t>
            </a:r>
            <a:endParaRPr lang="zh-CN" sz="2800" spc="-10" dirty="0">
              <a:solidFill>
                <a:srgbClr val="FFFFFF"/>
              </a:solidFill>
              <a:latin typeface="Arial" panose="020B0604020202020204"/>
              <a:cs typeface="Arial" panose="020B0604020202020204"/>
            </a:endParaRPr>
          </a:p>
        </p:txBody>
      </p:sp>
      <p:grpSp>
        <p:nvGrpSpPr>
          <p:cNvPr id="4" name="object 4"/>
          <p:cNvGrpSpPr/>
          <p:nvPr/>
        </p:nvGrpSpPr>
        <p:grpSpPr>
          <a:xfrm>
            <a:off x="10357999" y="9343"/>
            <a:ext cx="1828164" cy="1033144"/>
            <a:chOff x="10357999" y="9343"/>
            <a:chExt cx="1828164" cy="1033144"/>
          </a:xfrm>
        </p:grpSpPr>
        <p:pic>
          <p:nvPicPr>
            <p:cNvPr id="5" name="object 5"/>
            <p:cNvPicPr/>
            <p:nvPr/>
          </p:nvPicPr>
          <p:blipFill>
            <a:blip r:embed="rId2" cstate="print"/>
            <a:stretch>
              <a:fillRect/>
            </a:stretch>
          </p:blipFill>
          <p:spPr>
            <a:xfrm>
              <a:off x="10957833" y="274604"/>
              <a:ext cx="961635" cy="502071"/>
            </a:xfrm>
            <a:prstGeom prst="rect">
              <a:avLst/>
            </a:prstGeom>
          </p:spPr>
        </p:pic>
        <p:sp>
          <p:nvSpPr>
            <p:cNvPr id="6" name="object 6"/>
            <p:cNvSpPr/>
            <p:nvPr/>
          </p:nvSpPr>
          <p:spPr>
            <a:xfrm>
              <a:off x="10357999" y="9343"/>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1"/>
                  </a:lnTo>
                  <a:lnTo>
                    <a:pt x="514125" y="998175"/>
                  </a:lnTo>
                  <a:lnTo>
                    <a:pt x="559355" y="1012606"/>
                  </a:lnTo>
                  <a:lnTo>
                    <a:pt x="606142" y="1023164"/>
                  </a:lnTo>
                  <a:lnTo>
                    <a:pt x="654531" y="1029689"/>
                  </a:lnTo>
                  <a:lnTo>
                    <a:pt x="704567" y="1032021"/>
                  </a:lnTo>
                  <a:lnTo>
                    <a:pt x="1020589" y="1032182"/>
                  </a:lnTo>
                  <a:lnTo>
                    <a:pt x="1020589" y="1032580"/>
                  </a:lnTo>
                  <a:lnTo>
                    <a:pt x="1828061" y="1032581"/>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0805491" y="182308"/>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90"/>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57"/>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79"/>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88"/>
                  </a:lnTo>
                  <a:lnTo>
                    <a:pt x="1126617" y="260832"/>
                  </a:lnTo>
                  <a:lnTo>
                    <a:pt x="1141615" y="265684"/>
                  </a:lnTo>
                  <a:lnTo>
                    <a:pt x="1151597" y="272059"/>
                  </a:lnTo>
                  <a:lnTo>
                    <a:pt x="1155230" y="280987"/>
                  </a:lnTo>
                  <a:lnTo>
                    <a:pt x="1152080" y="289242"/>
                  </a:lnTo>
                  <a:lnTo>
                    <a:pt x="1143444" y="296024"/>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85"/>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1944751" y="4642942"/>
            <a:ext cx="1570990" cy="255905"/>
          </a:xfrm>
          <a:prstGeom prst="rect">
            <a:avLst/>
          </a:prstGeom>
          <a:solidFill>
            <a:srgbClr val="FFFFFF"/>
          </a:solidFill>
        </p:spPr>
        <p:txBody>
          <a:bodyPr vert="horz" wrap="square" lIns="0" tIns="40640" rIns="0" bIns="0" rtlCol="0">
            <a:spAutoFit/>
          </a:bodyPr>
          <a:lstStyle/>
          <a:p>
            <a:pPr marL="108585" marR="0" lvl="0" indent="0" algn="ctr" defTabSz="914400" eaLnBrk="1" fontAlgn="auto" latinLnBrk="0" hangingPunct="1">
              <a:lnSpc>
                <a:spcPct val="100000"/>
              </a:lnSpc>
              <a:spcBef>
                <a:spcPts val="320"/>
              </a:spcBef>
              <a:spcAft>
                <a:spcPts val="0"/>
              </a:spcAft>
              <a:buClrTx/>
              <a:buSzTx/>
              <a:buFontTx/>
              <a:buNone/>
              <a:defRPr/>
            </a:pPr>
            <a:r>
              <a:rPr kumimoji="0" lang="zh-CN"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现场</a:t>
            </a:r>
            <a:r>
              <a:rPr kumimoji="0" lang="zh-CN"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实验室</a:t>
            </a:r>
            <a:endParaRPr kumimoji="0" lang="zh-CN"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p:txBody>
      </p:sp>
      <p:sp>
        <p:nvSpPr>
          <p:cNvPr id="9" name="object 9"/>
          <p:cNvSpPr/>
          <p:nvPr/>
        </p:nvSpPr>
        <p:spPr>
          <a:xfrm>
            <a:off x="3514090" y="4840732"/>
            <a:ext cx="610870" cy="114300"/>
          </a:xfrm>
          <a:custGeom>
            <a:avLst/>
            <a:gdLst/>
            <a:ahLst/>
            <a:cxnLst/>
            <a:rect l="l" t="t" r="r" b="b"/>
            <a:pathLst>
              <a:path w="610870" h="114300">
                <a:moveTo>
                  <a:pt x="500125" y="0"/>
                </a:moveTo>
                <a:lnTo>
                  <a:pt x="497842" y="37981"/>
                </a:lnTo>
                <a:lnTo>
                  <a:pt x="516763" y="39116"/>
                </a:lnTo>
                <a:lnTo>
                  <a:pt x="514668" y="76073"/>
                </a:lnTo>
                <a:lnTo>
                  <a:pt x="514604" y="77216"/>
                </a:lnTo>
                <a:lnTo>
                  <a:pt x="495482" y="77216"/>
                </a:lnTo>
                <a:lnTo>
                  <a:pt x="493268" y="114046"/>
                </a:lnTo>
                <a:lnTo>
                  <a:pt x="579515" y="77216"/>
                </a:lnTo>
                <a:lnTo>
                  <a:pt x="514604" y="77216"/>
                </a:lnTo>
                <a:lnTo>
                  <a:pt x="495551" y="76073"/>
                </a:lnTo>
                <a:lnTo>
                  <a:pt x="582191" y="76073"/>
                </a:lnTo>
                <a:lnTo>
                  <a:pt x="610743" y="63881"/>
                </a:lnTo>
                <a:lnTo>
                  <a:pt x="500125" y="0"/>
                </a:lnTo>
                <a:close/>
              </a:path>
              <a:path w="610870" h="114300">
                <a:moveTo>
                  <a:pt x="497842" y="37981"/>
                </a:moveTo>
                <a:lnTo>
                  <a:pt x="495551" y="76073"/>
                </a:lnTo>
                <a:lnTo>
                  <a:pt x="514604" y="77216"/>
                </a:lnTo>
                <a:lnTo>
                  <a:pt x="516763" y="39116"/>
                </a:lnTo>
                <a:lnTo>
                  <a:pt x="497842" y="37981"/>
                </a:lnTo>
                <a:close/>
              </a:path>
              <a:path w="610870" h="114300">
                <a:moveTo>
                  <a:pt x="2286" y="8255"/>
                </a:moveTo>
                <a:lnTo>
                  <a:pt x="0" y="46355"/>
                </a:lnTo>
                <a:lnTo>
                  <a:pt x="495551" y="76073"/>
                </a:lnTo>
                <a:lnTo>
                  <a:pt x="497773" y="39116"/>
                </a:lnTo>
                <a:lnTo>
                  <a:pt x="497842" y="37981"/>
                </a:lnTo>
                <a:lnTo>
                  <a:pt x="2286" y="825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2554351" y="2278659"/>
            <a:ext cx="1570990" cy="255905"/>
          </a:xfrm>
          <a:prstGeom prst="rect">
            <a:avLst/>
          </a:prstGeom>
          <a:solidFill>
            <a:srgbClr val="FFFFFF"/>
          </a:solidFill>
        </p:spPr>
        <p:txBody>
          <a:bodyPr vert="horz" wrap="square" lIns="0" tIns="40640" rIns="0" bIns="0" rtlCol="0">
            <a:spAutoFit/>
          </a:bodyPr>
          <a:lstStyle/>
          <a:p>
            <a:pPr marL="132715" marR="125095" lvl="0" indent="234315"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废气处理烟囱</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1" name="object 11"/>
          <p:cNvSpPr/>
          <p:nvPr/>
        </p:nvSpPr>
        <p:spPr>
          <a:xfrm>
            <a:off x="4124833" y="2359532"/>
            <a:ext cx="871855" cy="266700"/>
          </a:xfrm>
          <a:custGeom>
            <a:avLst/>
            <a:gdLst/>
            <a:ahLst/>
            <a:cxnLst/>
            <a:rect l="l" t="t" r="r" b="b"/>
            <a:pathLst>
              <a:path w="871854" h="266700">
                <a:moveTo>
                  <a:pt x="436245" y="57150"/>
                </a:moveTo>
                <a:lnTo>
                  <a:pt x="398145" y="38100"/>
                </a:lnTo>
                <a:lnTo>
                  <a:pt x="321945" y="0"/>
                </a:lnTo>
                <a:lnTo>
                  <a:pt x="321945" y="38100"/>
                </a:lnTo>
                <a:lnTo>
                  <a:pt x="0" y="38100"/>
                </a:lnTo>
                <a:lnTo>
                  <a:pt x="0" y="76200"/>
                </a:lnTo>
                <a:lnTo>
                  <a:pt x="321945" y="76200"/>
                </a:lnTo>
                <a:lnTo>
                  <a:pt x="321945" y="114300"/>
                </a:lnTo>
                <a:lnTo>
                  <a:pt x="398145" y="76200"/>
                </a:lnTo>
                <a:lnTo>
                  <a:pt x="436245" y="57150"/>
                </a:lnTo>
                <a:close/>
              </a:path>
              <a:path w="871854" h="266700">
                <a:moveTo>
                  <a:pt x="871728" y="209550"/>
                </a:moveTo>
                <a:lnTo>
                  <a:pt x="833628" y="190500"/>
                </a:lnTo>
                <a:lnTo>
                  <a:pt x="757428" y="152400"/>
                </a:lnTo>
                <a:lnTo>
                  <a:pt x="757428" y="190500"/>
                </a:lnTo>
                <a:lnTo>
                  <a:pt x="0" y="190500"/>
                </a:lnTo>
                <a:lnTo>
                  <a:pt x="0" y="228600"/>
                </a:lnTo>
                <a:lnTo>
                  <a:pt x="757428" y="228600"/>
                </a:lnTo>
                <a:lnTo>
                  <a:pt x="757428" y="266700"/>
                </a:lnTo>
                <a:lnTo>
                  <a:pt x="833628" y="228600"/>
                </a:lnTo>
                <a:lnTo>
                  <a:pt x="871728" y="20955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6281039" y="739800"/>
            <a:ext cx="2331720" cy="255270"/>
          </a:xfrm>
          <a:prstGeom prst="rect">
            <a:avLst/>
          </a:prstGeom>
          <a:solidFill>
            <a:srgbClr val="FFFFFF"/>
          </a:solidFill>
        </p:spPr>
        <p:txBody>
          <a:bodyPr vert="horz" wrap="square" lIns="0" tIns="40005" rIns="0" bIns="0" rtlCol="0">
            <a:spAutoFit/>
          </a:bodyPr>
          <a:lstStyle/>
          <a:p>
            <a:pPr marL="0" marR="0" lvl="0" indent="0" algn="ctr" defTabSz="914400" eaLnBrk="1" fontAlgn="auto" latinLnBrk="0" hangingPunct="1">
              <a:lnSpc>
                <a:spcPct val="100000"/>
              </a:lnSpc>
              <a:spcBef>
                <a:spcPts val="315"/>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烟囱排放为水蒸气（蒸汽）</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3" name="object 13"/>
          <p:cNvSpPr/>
          <p:nvPr/>
        </p:nvSpPr>
        <p:spPr>
          <a:xfrm>
            <a:off x="5240654" y="1246377"/>
            <a:ext cx="1036955" cy="581025"/>
          </a:xfrm>
          <a:custGeom>
            <a:avLst/>
            <a:gdLst/>
            <a:ahLst/>
            <a:cxnLst/>
            <a:rect l="l" t="t" r="r" b="b"/>
            <a:pathLst>
              <a:path w="1036954" h="581025">
                <a:moveTo>
                  <a:pt x="72644" y="475614"/>
                </a:moveTo>
                <a:lnTo>
                  <a:pt x="0" y="580644"/>
                </a:lnTo>
                <a:lnTo>
                  <a:pt x="127762" y="575818"/>
                </a:lnTo>
                <a:lnTo>
                  <a:pt x="114419" y="551561"/>
                </a:lnTo>
                <a:lnTo>
                  <a:pt x="92710" y="551561"/>
                </a:lnTo>
                <a:lnTo>
                  <a:pt x="74295" y="518160"/>
                </a:lnTo>
                <a:lnTo>
                  <a:pt x="91003" y="508991"/>
                </a:lnTo>
                <a:lnTo>
                  <a:pt x="72644" y="475614"/>
                </a:lnTo>
                <a:close/>
              </a:path>
              <a:path w="1036954" h="581025">
                <a:moveTo>
                  <a:pt x="91003" y="508991"/>
                </a:moveTo>
                <a:lnTo>
                  <a:pt x="74295" y="518160"/>
                </a:lnTo>
                <a:lnTo>
                  <a:pt x="92710" y="551561"/>
                </a:lnTo>
                <a:lnTo>
                  <a:pt x="109385" y="542409"/>
                </a:lnTo>
                <a:lnTo>
                  <a:pt x="91003" y="508991"/>
                </a:lnTo>
                <a:close/>
              </a:path>
              <a:path w="1036954" h="581025">
                <a:moveTo>
                  <a:pt x="109385" y="542409"/>
                </a:moveTo>
                <a:lnTo>
                  <a:pt x="92710" y="551561"/>
                </a:lnTo>
                <a:lnTo>
                  <a:pt x="114419" y="551561"/>
                </a:lnTo>
                <a:lnTo>
                  <a:pt x="109385" y="542409"/>
                </a:lnTo>
                <a:close/>
              </a:path>
              <a:path w="1036954" h="581025">
                <a:moveTo>
                  <a:pt x="1018540" y="0"/>
                </a:moveTo>
                <a:lnTo>
                  <a:pt x="91003" y="508991"/>
                </a:lnTo>
                <a:lnTo>
                  <a:pt x="109385" y="542409"/>
                </a:lnTo>
                <a:lnTo>
                  <a:pt x="1036828" y="33400"/>
                </a:lnTo>
                <a:lnTo>
                  <a:pt x="10185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2380995" y="3026994"/>
            <a:ext cx="1570990" cy="255905"/>
          </a:xfrm>
          <a:prstGeom prst="rect">
            <a:avLst/>
          </a:prstGeom>
          <a:solidFill>
            <a:srgbClr val="FFFFFF"/>
          </a:solidFill>
        </p:spPr>
        <p:txBody>
          <a:bodyPr vert="horz" wrap="square" lIns="0" tIns="40640" rIns="0" bIns="0" rtlCol="0">
            <a:spAutoFit/>
          </a:bodyPr>
          <a:lstStyle/>
          <a:p>
            <a:pPr marL="0" marR="0" lvl="0" indent="0" algn="ctr" defTabSz="914400" eaLnBrk="1" fontAlgn="auto" latinLnBrk="0" hangingPunct="1">
              <a:lnSpc>
                <a:spcPct val="100000"/>
              </a:lnSpc>
              <a:spcBef>
                <a:spcPts val="320"/>
              </a:spcBef>
              <a:spcAft>
                <a:spcPts val="0"/>
              </a:spcAft>
              <a:buClrTx/>
              <a:buSzTx/>
              <a:buFontTx/>
              <a:buNone/>
              <a:defRPr/>
            </a:pPr>
            <a:r>
              <a:rPr kumimoji="0" lang="zh-CN"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回转窑</a:t>
            </a:r>
            <a:endParaRPr kumimoji="0" lang="zh-CN"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5" name="object 15"/>
          <p:cNvSpPr/>
          <p:nvPr/>
        </p:nvSpPr>
        <p:spPr>
          <a:xfrm>
            <a:off x="3947414" y="2995929"/>
            <a:ext cx="553085" cy="171450"/>
          </a:xfrm>
          <a:custGeom>
            <a:avLst/>
            <a:gdLst/>
            <a:ahLst/>
            <a:cxnLst/>
            <a:rect l="l" t="t" r="r" b="b"/>
            <a:pathLst>
              <a:path w="553085" h="171450">
                <a:moveTo>
                  <a:pt x="437260" y="37164"/>
                </a:moveTo>
                <a:lnTo>
                  <a:pt x="0" y="134239"/>
                </a:lnTo>
                <a:lnTo>
                  <a:pt x="8255" y="171323"/>
                </a:lnTo>
                <a:lnTo>
                  <a:pt x="445523" y="74368"/>
                </a:lnTo>
                <a:lnTo>
                  <a:pt x="437260" y="37164"/>
                </a:lnTo>
                <a:close/>
              </a:path>
              <a:path w="553085" h="171450">
                <a:moveTo>
                  <a:pt x="550578" y="33020"/>
                </a:moveTo>
                <a:lnTo>
                  <a:pt x="455930" y="33020"/>
                </a:lnTo>
                <a:lnTo>
                  <a:pt x="464185" y="70231"/>
                </a:lnTo>
                <a:lnTo>
                  <a:pt x="445523" y="74368"/>
                </a:lnTo>
                <a:lnTo>
                  <a:pt x="453771" y="111506"/>
                </a:lnTo>
                <a:lnTo>
                  <a:pt x="550578" y="33020"/>
                </a:lnTo>
                <a:close/>
              </a:path>
              <a:path w="553085" h="171450">
                <a:moveTo>
                  <a:pt x="455930" y="33020"/>
                </a:moveTo>
                <a:lnTo>
                  <a:pt x="437260" y="37164"/>
                </a:lnTo>
                <a:lnTo>
                  <a:pt x="445523" y="74368"/>
                </a:lnTo>
                <a:lnTo>
                  <a:pt x="464185" y="70231"/>
                </a:lnTo>
                <a:lnTo>
                  <a:pt x="455930" y="33020"/>
                </a:lnTo>
                <a:close/>
              </a:path>
              <a:path w="553085" h="171450">
                <a:moveTo>
                  <a:pt x="429006" y="0"/>
                </a:moveTo>
                <a:lnTo>
                  <a:pt x="437260" y="37164"/>
                </a:lnTo>
                <a:lnTo>
                  <a:pt x="455930" y="33020"/>
                </a:lnTo>
                <a:lnTo>
                  <a:pt x="550578" y="33020"/>
                </a:lnTo>
                <a:lnTo>
                  <a:pt x="553085" y="30987"/>
                </a:lnTo>
                <a:lnTo>
                  <a:pt x="42900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6280785" y="1967230"/>
            <a:ext cx="1579880" cy="255270"/>
          </a:xfrm>
          <a:prstGeom prst="rect">
            <a:avLst/>
          </a:prstGeom>
          <a:solidFill>
            <a:srgbClr val="FFFFFF"/>
          </a:solidFill>
        </p:spPr>
        <p:txBody>
          <a:bodyPr vert="horz" wrap="square" lIns="0" tIns="40005" rIns="0" bIns="0" rtlCol="0">
            <a:spAutoFit/>
          </a:bodyPr>
          <a:lstStyle/>
          <a:p>
            <a:pPr marL="100330" marR="0" lvl="0" indent="0" defTabSz="914400" eaLnBrk="1" fontAlgn="auto" latinLnBrk="0" hangingPunct="1">
              <a:lnSpc>
                <a:spcPct val="100000"/>
              </a:lnSpc>
              <a:spcBef>
                <a:spcPts val="315"/>
              </a:spcBef>
              <a:spcAft>
                <a:spcPts val="0"/>
              </a:spcAft>
              <a:buClrTx/>
              <a:buSzTx/>
              <a:buFontTx/>
              <a:buNone/>
              <a:defRPr/>
            </a:pPr>
            <a:r>
              <a:rPr kumimoji="0" lang="en-US" altLang="zh-CN"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MREC</a:t>
            </a: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接收与处理</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7" name="object 17"/>
          <p:cNvSpPr/>
          <p:nvPr/>
        </p:nvSpPr>
        <p:spPr>
          <a:xfrm>
            <a:off x="6853935" y="2271776"/>
            <a:ext cx="137160" cy="283845"/>
          </a:xfrm>
          <a:custGeom>
            <a:avLst/>
            <a:gdLst/>
            <a:ahLst/>
            <a:cxnLst/>
            <a:rect l="l" t="t" r="r" b="b"/>
            <a:pathLst>
              <a:path w="137159" h="283844">
                <a:moveTo>
                  <a:pt x="0" y="156463"/>
                </a:moveTo>
                <a:lnTo>
                  <a:pt x="11938" y="283590"/>
                </a:lnTo>
                <a:lnTo>
                  <a:pt x="102335" y="201675"/>
                </a:lnTo>
                <a:lnTo>
                  <a:pt x="64262" y="201675"/>
                </a:lnTo>
                <a:lnTo>
                  <a:pt x="28702" y="187960"/>
                </a:lnTo>
                <a:lnTo>
                  <a:pt x="35578" y="170229"/>
                </a:lnTo>
                <a:lnTo>
                  <a:pt x="0" y="156463"/>
                </a:lnTo>
                <a:close/>
              </a:path>
              <a:path w="137159" h="283844">
                <a:moveTo>
                  <a:pt x="35578" y="170229"/>
                </a:moveTo>
                <a:lnTo>
                  <a:pt x="28702" y="187960"/>
                </a:lnTo>
                <a:lnTo>
                  <a:pt x="64262" y="201675"/>
                </a:lnTo>
                <a:lnTo>
                  <a:pt x="71124" y="183982"/>
                </a:lnTo>
                <a:lnTo>
                  <a:pt x="35578" y="170229"/>
                </a:lnTo>
                <a:close/>
              </a:path>
              <a:path w="137159" h="283844">
                <a:moveTo>
                  <a:pt x="71124" y="183982"/>
                </a:moveTo>
                <a:lnTo>
                  <a:pt x="64262" y="201675"/>
                </a:lnTo>
                <a:lnTo>
                  <a:pt x="102335" y="201675"/>
                </a:lnTo>
                <a:lnTo>
                  <a:pt x="106680" y="197738"/>
                </a:lnTo>
                <a:lnTo>
                  <a:pt x="71124" y="183982"/>
                </a:lnTo>
                <a:close/>
              </a:path>
              <a:path w="137159" h="283844">
                <a:moveTo>
                  <a:pt x="101600" y="0"/>
                </a:moveTo>
                <a:lnTo>
                  <a:pt x="35578" y="170229"/>
                </a:lnTo>
                <a:lnTo>
                  <a:pt x="71124" y="183982"/>
                </a:lnTo>
                <a:lnTo>
                  <a:pt x="137160" y="13715"/>
                </a:lnTo>
                <a:lnTo>
                  <a:pt x="1016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8421878" y="2994863"/>
            <a:ext cx="1604645" cy="255905"/>
          </a:xfrm>
          <a:prstGeom prst="rect">
            <a:avLst/>
          </a:prstGeom>
          <a:solidFill>
            <a:srgbClr val="FFFFFF"/>
          </a:solidFill>
        </p:spPr>
        <p:txBody>
          <a:bodyPr vert="horz" wrap="square" lIns="0" tIns="40640" rIns="0" bIns="0" rtlCol="0">
            <a:spAutoFit/>
          </a:bodyPr>
          <a:lstStyle/>
          <a:p>
            <a:pPr marL="144145" marR="0" lvl="0" indent="0" algn="ctr"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产品</a:t>
            </a: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精加工</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9" name="object 19"/>
          <p:cNvSpPr/>
          <p:nvPr/>
        </p:nvSpPr>
        <p:spPr>
          <a:xfrm>
            <a:off x="7731125" y="3335020"/>
            <a:ext cx="2374265" cy="1711325"/>
          </a:xfrm>
          <a:custGeom>
            <a:avLst/>
            <a:gdLst/>
            <a:ahLst/>
            <a:cxnLst/>
            <a:rect l="l" t="t" r="r" b="b"/>
            <a:pathLst>
              <a:path w="2374265" h="1831975">
                <a:moveTo>
                  <a:pt x="773303" y="53213"/>
                </a:moveTo>
                <a:lnTo>
                  <a:pt x="747141" y="25527"/>
                </a:lnTo>
                <a:lnTo>
                  <a:pt x="211937" y="533133"/>
                </a:lnTo>
                <a:lnTo>
                  <a:pt x="185674" y="505460"/>
                </a:lnTo>
                <a:lnTo>
                  <a:pt x="142113" y="625602"/>
                </a:lnTo>
                <a:lnTo>
                  <a:pt x="264414" y="588391"/>
                </a:lnTo>
                <a:lnTo>
                  <a:pt x="250659" y="573913"/>
                </a:lnTo>
                <a:lnTo>
                  <a:pt x="238163" y="560755"/>
                </a:lnTo>
                <a:lnTo>
                  <a:pt x="773303" y="53213"/>
                </a:lnTo>
                <a:close/>
              </a:path>
              <a:path w="2374265" h="1831975">
                <a:moveTo>
                  <a:pt x="1244219" y="333248"/>
                </a:moveTo>
                <a:lnTo>
                  <a:pt x="1206119" y="333248"/>
                </a:lnTo>
                <a:lnTo>
                  <a:pt x="1206119" y="0"/>
                </a:lnTo>
                <a:lnTo>
                  <a:pt x="1168019" y="0"/>
                </a:lnTo>
                <a:lnTo>
                  <a:pt x="1168019" y="333248"/>
                </a:lnTo>
                <a:lnTo>
                  <a:pt x="1129919" y="333248"/>
                </a:lnTo>
                <a:lnTo>
                  <a:pt x="1187069" y="447548"/>
                </a:lnTo>
                <a:lnTo>
                  <a:pt x="1234694" y="352298"/>
                </a:lnTo>
                <a:lnTo>
                  <a:pt x="1244219" y="333248"/>
                </a:lnTo>
                <a:close/>
              </a:path>
              <a:path w="2374265" h="1831975">
                <a:moveTo>
                  <a:pt x="2374265" y="1308252"/>
                </a:moveTo>
                <a:lnTo>
                  <a:pt x="0" y="1308252"/>
                </a:lnTo>
                <a:lnTo>
                  <a:pt x="0" y="1831467"/>
                </a:lnTo>
                <a:lnTo>
                  <a:pt x="2374265" y="1831467"/>
                </a:lnTo>
                <a:lnTo>
                  <a:pt x="2374265" y="13082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7861300" y="4671060"/>
            <a:ext cx="2117090" cy="428625"/>
          </a:xfrm>
          <a:prstGeom prst="rect">
            <a:avLst/>
          </a:prstGeom>
        </p:spPr>
        <p:txBody>
          <a:bodyPr vert="horz" wrap="square" lIns="0" tIns="12700" rIns="0" bIns="0" rtlCol="0">
            <a:noAutofit/>
          </a:bodyPr>
          <a:lstStyle/>
          <a:p>
            <a:pPr marL="761365" marR="5080" lvl="0" indent="-748665" defTabSz="914400" eaLnBrk="1" fontAlgn="auto" latinLnBrk="0" hangingPunct="1">
              <a:lnSpc>
                <a:spcPct val="100000"/>
              </a:lnSpc>
              <a:spcBef>
                <a:spcPts val="10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新型旋转过滤器及回转炉</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1" name="object 21"/>
          <p:cNvSpPr/>
          <p:nvPr/>
        </p:nvSpPr>
        <p:spPr>
          <a:xfrm>
            <a:off x="8001000" y="3108070"/>
            <a:ext cx="509270" cy="1628775"/>
          </a:xfrm>
          <a:custGeom>
            <a:avLst/>
            <a:gdLst/>
            <a:ahLst/>
            <a:cxnLst/>
            <a:rect l="l" t="t" r="r" b="b"/>
            <a:pathLst>
              <a:path w="509270" h="1628775">
                <a:moveTo>
                  <a:pt x="409321" y="59690"/>
                </a:moveTo>
                <a:lnTo>
                  <a:pt x="407162" y="21590"/>
                </a:lnTo>
                <a:lnTo>
                  <a:pt x="113106" y="37934"/>
                </a:lnTo>
                <a:lnTo>
                  <a:pt x="110998" y="0"/>
                </a:lnTo>
                <a:lnTo>
                  <a:pt x="0" y="63373"/>
                </a:lnTo>
                <a:lnTo>
                  <a:pt x="117348" y="114046"/>
                </a:lnTo>
                <a:lnTo>
                  <a:pt x="115277" y="77089"/>
                </a:lnTo>
                <a:lnTo>
                  <a:pt x="115227" y="76034"/>
                </a:lnTo>
                <a:lnTo>
                  <a:pt x="409321" y="59690"/>
                </a:lnTo>
                <a:close/>
              </a:path>
              <a:path w="509270" h="1628775">
                <a:moveTo>
                  <a:pt x="509016" y="1624203"/>
                </a:moveTo>
                <a:lnTo>
                  <a:pt x="453517" y="1166253"/>
                </a:lnTo>
                <a:lnTo>
                  <a:pt x="491363" y="1161669"/>
                </a:lnTo>
                <a:lnTo>
                  <a:pt x="481876" y="1147318"/>
                </a:lnTo>
                <a:lnTo>
                  <a:pt x="420878" y="1054989"/>
                </a:lnTo>
                <a:lnTo>
                  <a:pt x="377952" y="1175385"/>
                </a:lnTo>
                <a:lnTo>
                  <a:pt x="415671" y="1170825"/>
                </a:lnTo>
                <a:lnTo>
                  <a:pt x="471170" y="1628775"/>
                </a:lnTo>
                <a:lnTo>
                  <a:pt x="509016" y="162420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txBox="1"/>
          <p:nvPr/>
        </p:nvSpPr>
        <p:spPr>
          <a:xfrm>
            <a:off x="5179440" y="4791151"/>
            <a:ext cx="1604645" cy="255905"/>
          </a:xfrm>
          <a:prstGeom prst="rect">
            <a:avLst/>
          </a:prstGeom>
          <a:solidFill>
            <a:srgbClr val="FFFFFF"/>
          </a:solidFill>
        </p:spPr>
        <p:txBody>
          <a:bodyPr vert="horz" wrap="square" lIns="0" tIns="40640" rIns="0" bIns="0" rtlCol="0">
            <a:spAutoFit/>
          </a:bodyPr>
          <a:lstStyle/>
          <a:p>
            <a:pPr marL="95250" marR="0" lvl="0" indent="0" algn="ctr"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溶剂萃取</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3" name="object 23"/>
          <p:cNvSpPr/>
          <p:nvPr/>
        </p:nvSpPr>
        <p:spPr>
          <a:xfrm>
            <a:off x="5638673" y="3420998"/>
            <a:ext cx="1259205" cy="1397000"/>
          </a:xfrm>
          <a:custGeom>
            <a:avLst/>
            <a:gdLst/>
            <a:ahLst/>
            <a:cxnLst/>
            <a:rect l="l" t="t" r="r" b="b"/>
            <a:pathLst>
              <a:path w="1259204" h="1397000">
                <a:moveTo>
                  <a:pt x="400050" y="132969"/>
                </a:moveTo>
                <a:lnTo>
                  <a:pt x="391972" y="95504"/>
                </a:lnTo>
                <a:lnTo>
                  <a:pt x="373126" y="8001"/>
                </a:lnTo>
                <a:lnTo>
                  <a:pt x="289306" y="104394"/>
                </a:lnTo>
                <a:lnTo>
                  <a:pt x="326212" y="113931"/>
                </a:lnTo>
                <a:lnTo>
                  <a:pt x="0" y="1381379"/>
                </a:lnTo>
                <a:lnTo>
                  <a:pt x="36957" y="1390904"/>
                </a:lnTo>
                <a:lnTo>
                  <a:pt x="363169" y="123456"/>
                </a:lnTo>
                <a:lnTo>
                  <a:pt x="400050" y="132969"/>
                </a:lnTo>
                <a:close/>
              </a:path>
              <a:path w="1259204" h="1397000">
                <a:moveTo>
                  <a:pt x="638810" y="1082421"/>
                </a:moveTo>
                <a:lnTo>
                  <a:pt x="629285" y="1063371"/>
                </a:lnTo>
                <a:lnTo>
                  <a:pt x="581660" y="968121"/>
                </a:lnTo>
                <a:lnTo>
                  <a:pt x="524510" y="1082421"/>
                </a:lnTo>
                <a:lnTo>
                  <a:pt x="562610" y="1082421"/>
                </a:lnTo>
                <a:lnTo>
                  <a:pt x="562610" y="1386205"/>
                </a:lnTo>
                <a:lnTo>
                  <a:pt x="600710" y="1386205"/>
                </a:lnTo>
                <a:lnTo>
                  <a:pt x="600710" y="1082421"/>
                </a:lnTo>
                <a:lnTo>
                  <a:pt x="638810" y="1082421"/>
                </a:lnTo>
                <a:close/>
              </a:path>
              <a:path w="1259204" h="1397000">
                <a:moveTo>
                  <a:pt x="1258824" y="126238"/>
                </a:moveTo>
                <a:lnTo>
                  <a:pt x="1252397" y="84836"/>
                </a:lnTo>
                <a:lnTo>
                  <a:pt x="1239266" y="0"/>
                </a:lnTo>
                <a:lnTo>
                  <a:pt x="1149985" y="91313"/>
                </a:lnTo>
                <a:lnTo>
                  <a:pt x="1186218" y="102946"/>
                </a:lnTo>
                <a:lnTo>
                  <a:pt x="775462" y="1385443"/>
                </a:lnTo>
                <a:lnTo>
                  <a:pt x="811784" y="1397000"/>
                </a:lnTo>
                <a:lnTo>
                  <a:pt x="820445" y="1369961"/>
                </a:lnTo>
                <a:lnTo>
                  <a:pt x="824230" y="1374394"/>
                </a:lnTo>
                <a:lnTo>
                  <a:pt x="1166952" y="1082967"/>
                </a:lnTo>
                <a:lnTo>
                  <a:pt x="1191641" y="1112012"/>
                </a:lnTo>
                <a:lnTo>
                  <a:pt x="1221574" y="1041654"/>
                </a:lnTo>
                <a:lnTo>
                  <a:pt x="1241679" y="994410"/>
                </a:lnTo>
                <a:lnTo>
                  <a:pt x="1117600" y="1024890"/>
                </a:lnTo>
                <a:lnTo>
                  <a:pt x="1142326" y="1053998"/>
                </a:lnTo>
                <a:lnTo>
                  <a:pt x="839038" y="1311897"/>
                </a:lnTo>
                <a:lnTo>
                  <a:pt x="1222552" y="114604"/>
                </a:lnTo>
                <a:lnTo>
                  <a:pt x="1258824" y="12623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txBox="1"/>
          <p:nvPr/>
        </p:nvSpPr>
        <p:spPr>
          <a:xfrm>
            <a:off x="2884932" y="3579139"/>
            <a:ext cx="2085975" cy="255905"/>
          </a:xfrm>
          <a:prstGeom prst="rect">
            <a:avLst/>
          </a:prstGeom>
          <a:solidFill>
            <a:srgbClr val="FFFFFF"/>
          </a:solidFill>
        </p:spPr>
        <p:txBody>
          <a:bodyPr vert="horz" wrap="square" lIns="0" tIns="40640" rIns="0" bIns="0" rtlCol="0">
            <a:spAutoFit/>
          </a:bodyPr>
          <a:lstStyle/>
          <a:p>
            <a:pPr marL="710565" marR="115570" lvl="0" indent="-581025" algn="ctr"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一级与二级浸出</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5" name="object 25"/>
          <p:cNvSpPr/>
          <p:nvPr/>
        </p:nvSpPr>
        <p:spPr>
          <a:xfrm>
            <a:off x="193306" y="1084097"/>
            <a:ext cx="5204460" cy="2715895"/>
          </a:xfrm>
          <a:custGeom>
            <a:avLst/>
            <a:gdLst/>
            <a:ahLst/>
            <a:cxnLst/>
            <a:rect l="l" t="t" r="r" b="b"/>
            <a:pathLst>
              <a:path w="5204460" h="2715895">
                <a:moveTo>
                  <a:pt x="1751457" y="0"/>
                </a:moveTo>
                <a:lnTo>
                  <a:pt x="0" y="0"/>
                </a:lnTo>
                <a:lnTo>
                  <a:pt x="0" y="707872"/>
                </a:lnTo>
                <a:lnTo>
                  <a:pt x="1751457" y="707872"/>
                </a:lnTo>
                <a:lnTo>
                  <a:pt x="1751457" y="0"/>
                </a:lnTo>
                <a:close/>
              </a:path>
              <a:path w="5204460" h="2715895">
                <a:moveTo>
                  <a:pt x="5101323" y="2576550"/>
                </a:moveTo>
                <a:lnTo>
                  <a:pt x="4973815" y="2566898"/>
                </a:lnTo>
                <a:lnTo>
                  <a:pt x="4988217" y="2602090"/>
                </a:lnTo>
                <a:lnTo>
                  <a:pt x="4796015" y="2680690"/>
                </a:lnTo>
                <a:lnTo>
                  <a:pt x="4810493" y="2715869"/>
                </a:lnTo>
                <a:lnTo>
                  <a:pt x="5002644" y="2637358"/>
                </a:lnTo>
                <a:lnTo>
                  <a:pt x="5017122" y="2672689"/>
                </a:lnTo>
                <a:lnTo>
                  <a:pt x="5085296" y="2594838"/>
                </a:lnTo>
                <a:lnTo>
                  <a:pt x="5101323" y="2576550"/>
                </a:lnTo>
                <a:close/>
              </a:path>
              <a:path w="5204460" h="2715895">
                <a:moveTo>
                  <a:pt x="5203939" y="2087346"/>
                </a:moveTo>
                <a:lnTo>
                  <a:pt x="5077828" y="2108555"/>
                </a:lnTo>
                <a:lnTo>
                  <a:pt x="5100294" y="2139327"/>
                </a:lnTo>
                <a:lnTo>
                  <a:pt x="4616818" y="2491841"/>
                </a:lnTo>
                <a:lnTo>
                  <a:pt x="4639170" y="2522575"/>
                </a:lnTo>
                <a:lnTo>
                  <a:pt x="5122748" y="2170074"/>
                </a:lnTo>
                <a:lnTo>
                  <a:pt x="5145265" y="2200884"/>
                </a:lnTo>
                <a:lnTo>
                  <a:pt x="5182870" y="2128113"/>
                </a:lnTo>
                <a:lnTo>
                  <a:pt x="5203939" y="208734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txBox="1"/>
          <p:nvPr/>
        </p:nvSpPr>
        <p:spPr>
          <a:xfrm>
            <a:off x="252095" y="1148715"/>
            <a:ext cx="1581785" cy="580390"/>
          </a:xfrm>
          <a:prstGeom prst="rect">
            <a:avLst/>
          </a:prstGeom>
        </p:spPr>
        <p:txBody>
          <a:bodyPr vert="horz" wrap="square" lIns="0" tIns="13335" rIns="0" bIns="0" rtlCol="0">
            <a:spAutoFit/>
          </a:bodyPr>
          <a:lstStyle/>
          <a:p>
            <a:pPr marL="12065" marR="5080" lvl="0" indent="0" algn="ctr" defTabSz="914400" eaLnBrk="1" fontAlgn="auto" latinLnBrk="0" hangingPunct="1">
              <a:lnSpc>
                <a:spcPct val="100000"/>
              </a:lnSpc>
              <a:spcBef>
                <a:spcPts val="105"/>
              </a:spcBef>
              <a:spcAft>
                <a:spcPts val="0"/>
              </a:spcAft>
              <a:buClrTx/>
              <a:buSzTx/>
              <a:buFontTx/>
              <a:buNone/>
              <a:defRPr/>
            </a:pPr>
            <a:r>
              <a:rPr kumimoji="0" lang="en-US" altLang="zh-CN"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WLP（</a:t>
            </a: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水浸提纯残渣）永久处置设施</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a:p>
            <a:pPr marL="12065" marR="5080" lvl="0" indent="0" algn="ctr" defTabSz="914400" eaLnBrk="1" fontAlgn="auto" latinLnBrk="0" hangingPunct="1">
              <a:lnSpc>
                <a:spcPct val="100000"/>
              </a:lnSpc>
              <a:spcBef>
                <a:spcPts val="105"/>
              </a:spcBef>
              <a:spcAft>
                <a:spcPts val="0"/>
              </a:spcAft>
              <a:buClrTx/>
              <a:buSzTx/>
              <a:buFontTx/>
              <a:buNone/>
              <a:defRPr/>
            </a:pP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建设中</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7" name="object 27"/>
          <p:cNvSpPr/>
          <p:nvPr/>
        </p:nvSpPr>
        <p:spPr>
          <a:xfrm>
            <a:off x="1883410" y="1288415"/>
            <a:ext cx="306705" cy="114300"/>
          </a:xfrm>
          <a:custGeom>
            <a:avLst/>
            <a:gdLst/>
            <a:ahLst/>
            <a:cxnLst/>
            <a:rect l="l" t="t" r="r" b="b"/>
            <a:pathLst>
              <a:path w="436244" h="114300">
                <a:moveTo>
                  <a:pt x="321944" y="0"/>
                </a:moveTo>
                <a:lnTo>
                  <a:pt x="321944" y="114300"/>
                </a:lnTo>
                <a:lnTo>
                  <a:pt x="398144" y="76200"/>
                </a:lnTo>
                <a:lnTo>
                  <a:pt x="340994" y="76200"/>
                </a:lnTo>
                <a:lnTo>
                  <a:pt x="340994" y="38100"/>
                </a:lnTo>
                <a:lnTo>
                  <a:pt x="398144" y="38100"/>
                </a:lnTo>
                <a:lnTo>
                  <a:pt x="321944" y="0"/>
                </a:lnTo>
                <a:close/>
              </a:path>
              <a:path w="436244" h="114300">
                <a:moveTo>
                  <a:pt x="321944" y="38100"/>
                </a:moveTo>
                <a:lnTo>
                  <a:pt x="0" y="38100"/>
                </a:lnTo>
                <a:lnTo>
                  <a:pt x="0" y="76200"/>
                </a:lnTo>
                <a:lnTo>
                  <a:pt x="321944" y="76200"/>
                </a:lnTo>
                <a:lnTo>
                  <a:pt x="321944" y="38100"/>
                </a:lnTo>
                <a:close/>
              </a:path>
              <a:path w="436244" h="114300">
                <a:moveTo>
                  <a:pt x="398144" y="38100"/>
                </a:moveTo>
                <a:lnTo>
                  <a:pt x="340994" y="38100"/>
                </a:lnTo>
                <a:lnTo>
                  <a:pt x="340994" y="76200"/>
                </a:lnTo>
                <a:lnTo>
                  <a:pt x="398144" y="76200"/>
                </a:lnTo>
                <a:lnTo>
                  <a:pt x="436244" y="57150"/>
                </a:lnTo>
                <a:lnTo>
                  <a:pt x="398144" y="381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txBox="1"/>
          <p:nvPr/>
        </p:nvSpPr>
        <p:spPr>
          <a:xfrm>
            <a:off x="9197467" y="1607261"/>
            <a:ext cx="1838325" cy="255270"/>
          </a:xfrm>
          <a:prstGeom prst="rect">
            <a:avLst/>
          </a:prstGeom>
          <a:solidFill>
            <a:srgbClr val="FFFFFF"/>
          </a:solidFill>
        </p:spPr>
        <p:txBody>
          <a:bodyPr vert="horz" wrap="square" lIns="0" tIns="40005" rIns="0" bIns="0" rtlCol="0">
            <a:spAutoFit/>
          </a:bodyPr>
          <a:lstStyle/>
          <a:p>
            <a:pPr marL="144780" marR="0" lvl="0" indent="0" algn="ctr" defTabSz="914400" eaLnBrk="1" fontAlgn="auto" latinLnBrk="0" hangingPunct="1">
              <a:lnSpc>
                <a:spcPct val="100000"/>
              </a:lnSpc>
              <a:spcBef>
                <a:spcPts val="315"/>
              </a:spcBef>
              <a:spcAft>
                <a:spcPts val="0"/>
              </a:spcAft>
              <a:buClrTx/>
              <a:buSzTx/>
              <a:buFontTx/>
              <a:buNone/>
              <a:defRPr/>
            </a:pPr>
            <a:r>
              <a:rPr kumimoji="0" lang="en-US" altLang="zh-CN"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NUF</a:t>
            </a: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储存设施</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9" name="object 29"/>
          <p:cNvSpPr/>
          <p:nvPr/>
        </p:nvSpPr>
        <p:spPr>
          <a:xfrm>
            <a:off x="8802370" y="1796415"/>
            <a:ext cx="3152140" cy="4164965"/>
          </a:xfrm>
          <a:custGeom>
            <a:avLst/>
            <a:gdLst/>
            <a:ahLst/>
            <a:cxnLst/>
            <a:rect l="l" t="t" r="r" b="b"/>
            <a:pathLst>
              <a:path w="3152140" h="4206875">
                <a:moveTo>
                  <a:pt x="409194" y="59690"/>
                </a:moveTo>
                <a:lnTo>
                  <a:pt x="407162" y="21717"/>
                </a:lnTo>
                <a:lnTo>
                  <a:pt x="112979" y="38061"/>
                </a:lnTo>
                <a:lnTo>
                  <a:pt x="110871" y="0"/>
                </a:lnTo>
                <a:lnTo>
                  <a:pt x="0" y="63373"/>
                </a:lnTo>
                <a:lnTo>
                  <a:pt x="117221" y="114173"/>
                </a:lnTo>
                <a:lnTo>
                  <a:pt x="115150" y="77089"/>
                </a:lnTo>
                <a:lnTo>
                  <a:pt x="115087" y="76047"/>
                </a:lnTo>
                <a:lnTo>
                  <a:pt x="409194" y="59690"/>
                </a:lnTo>
                <a:close/>
              </a:path>
              <a:path w="3152140" h="4206875">
                <a:moveTo>
                  <a:pt x="3151886" y="3683152"/>
                </a:moveTo>
                <a:lnTo>
                  <a:pt x="1313942" y="3683152"/>
                </a:lnTo>
                <a:lnTo>
                  <a:pt x="1313942" y="4206367"/>
                </a:lnTo>
                <a:lnTo>
                  <a:pt x="3151886" y="4206367"/>
                </a:lnTo>
                <a:lnTo>
                  <a:pt x="3151886" y="36831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txBox="1"/>
          <p:nvPr/>
        </p:nvSpPr>
        <p:spPr>
          <a:xfrm>
            <a:off x="10423524" y="5611063"/>
            <a:ext cx="1159510" cy="228600"/>
          </a:xfrm>
          <a:prstGeom prst="rect">
            <a:avLst/>
          </a:prstGeom>
        </p:spPr>
        <p:txBody>
          <a:bodyPr vert="horz" wrap="square" lIns="0" tIns="13335" rIns="0" bIns="0" rtlCol="0">
            <a:spAutoFit/>
          </a:bodyPr>
          <a:lstStyle/>
          <a:p>
            <a:pPr marL="100965" marR="0" lvl="0" indent="0" defTabSz="914400" eaLnBrk="1" fontAlgn="auto" latinLnBrk="0" hangingPunct="1">
              <a:lnSpc>
                <a:spcPct val="100000"/>
              </a:lnSpc>
              <a:spcBef>
                <a:spcPts val="105"/>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雨水调蓄池</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31" name="object 31"/>
          <p:cNvSpPr/>
          <p:nvPr/>
        </p:nvSpPr>
        <p:spPr>
          <a:xfrm>
            <a:off x="10466578" y="5098922"/>
            <a:ext cx="168275" cy="429259"/>
          </a:xfrm>
          <a:custGeom>
            <a:avLst/>
            <a:gdLst/>
            <a:ahLst/>
            <a:cxnLst/>
            <a:rect l="l" t="t" r="r" b="b"/>
            <a:pathLst>
              <a:path w="168275" h="429260">
                <a:moveTo>
                  <a:pt x="72948" y="103769"/>
                </a:moveTo>
                <a:lnTo>
                  <a:pt x="36495" y="114806"/>
                </a:lnTo>
                <a:lnTo>
                  <a:pt x="131825" y="429132"/>
                </a:lnTo>
                <a:lnTo>
                  <a:pt x="168275" y="418083"/>
                </a:lnTo>
                <a:lnTo>
                  <a:pt x="72948" y="103769"/>
                </a:lnTo>
                <a:close/>
              </a:path>
              <a:path w="168275" h="429260">
                <a:moveTo>
                  <a:pt x="21590" y="0"/>
                </a:moveTo>
                <a:lnTo>
                  <a:pt x="0" y="125856"/>
                </a:lnTo>
                <a:lnTo>
                  <a:pt x="36495" y="114806"/>
                </a:lnTo>
                <a:lnTo>
                  <a:pt x="30988" y="96646"/>
                </a:lnTo>
                <a:lnTo>
                  <a:pt x="67437" y="85597"/>
                </a:lnTo>
                <a:lnTo>
                  <a:pt x="102732" y="85597"/>
                </a:lnTo>
                <a:lnTo>
                  <a:pt x="21590" y="0"/>
                </a:lnTo>
                <a:close/>
              </a:path>
              <a:path w="168275" h="429260">
                <a:moveTo>
                  <a:pt x="67437" y="85597"/>
                </a:moveTo>
                <a:lnTo>
                  <a:pt x="30988" y="96646"/>
                </a:lnTo>
                <a:lnTo>
                  <a:pt x="36495" y="114806"/>
                </a:lnTo>
                <a:lnTo>
                  <a:pt x="72948" y="103769"/>
                </a:lnTo>
                <a:lnTo>
                  <a:pt x="67437" y="85597"/>
                </a:lnTo>
                <a:close/>
              </a:path>
              <a:path w="168275" h="429260">
                <a:moveTo>
                  <a:pt x="102732" y="85597"/>
                </a:moveTo>
                <a:lnTo>
                  <a:pt x="67437" y="85597"/>
                </a:lnTo>
                <a:lnTo>
                  <a:pt x="72948" y="103769"/>
                </a:lnTo>
                <a:lnTo>
                  <a:pt x="109474" y="92709"/>
                </a:lnTo>
                <a:lnTo>
                  <a:pt x="102732" y="8559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txBox="1"/>
          <p:nvPr/>
        </p:nvSpPr>
        <p:spPr>
          <a:xfrm>
            <a:off x="3819271" y="5654103"/>
            <a:ext cx="1838325" cy="256540"/>
          </a:xfrm>
          <a:prstGeom prst="rect">
            <a:avLst/>
          </a:prstGeom>
          <a:solidFill>
            <a:srgbClr val="FFFFFF"/>
          </a:solidFill>
        </p:spPr>
        <p:txBody>
          <a:bodyPr vert="horz" wrap="square" lIns="0" tIns="41275" rIns="0" bIns="0" rtlCol="0">
            <a:spAutoFit/>
          </a:bodyPr>
          <a:lstStyle/>
          <a:p>
            <a:pPr marL="165100" marR="0" lvl="0" indent="0" algn="ctr" defTabSz="914400" eaLnBrk="1" fontAlgn="auto" latinLnBrk="0" hangingPunct="1">
              <a:lnSpc>
                <a:spcPct val="100000"/>
              </a:lnSpc>
              <a:spcBef>
                <a:spcPts val="325"/>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屋顶太阳能板</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33" name="object 33"/>
          <p:cNvSpPr/>
          <p:nvPr/>
        </p:nvSpPr>
        <p:spPr>
          <a:xfrm>
            <a:off x="2380996" y="1615846"/>
            <a:ext cx="4154170" cy="4144645"/>
          </a:xfrm>
          <a:custGeom>
            <a:avLst/>
            <a:gdLst/>
            <a:ahLst/>
            <a:cxnLst/>
            <a:rect l="l" t="t" r="r" b="b"/>
            <a:pathLst>
              <a:path w="4154170" h="4144645">
                <a:moveTo>
                  <a:pt x="2239772" y="0"/>
                </a:moveTo>
                <a:lnTo>
                  <a:pt x="0" y="0"/>
                </a:lnTo>
                <a:lnTo>
                  <a:pt x="0" y="523214"/>
                </a:lnTo>
                <a:lnTo>
                  <a:pt x="2239772" y="523214"/>
                </a:lnTo>
                <a:lnTo>
                  <a:pt x="2239772" y="0"/>
                </a:lnTo>
                <a:close/>
              </a:path>
              <a:path w="4154170" h="4144645">
                <a:moveTo>
                  <a:pt x="4153776" y="4038257"/>
                </a:moveTo>
                <a:lnTo>
                  <a:pt x="4128719" y="4028681"/>
                </a:lnTo>
                <a:lnTo>
                  <a:pt x="4034409" y="3992638"/>
                </a:lnTo>
                <a:lnTo>
                  <a:pt x="4038168" y="4030561"/>
                </a:lnTo>
                <a:lnTo>
                  <a:pt x="3274314" y="4106113"/>
                </a:lnTo>
                <a:lnTo>
                  <a:pt x="3277997" y="4144035"/>
                </a:lnTo>
                <a:lnTo>
                  <a:pt x="4041940" y="4068483"/>
                </a:lnTo>
                <a:lnTo>
                  <a:pt x="4045674" y="4106113"/>
                </a:lnTo>
                <a:lnTo>
                  <a:pt x="4045712" y="4106380"/>
                </a:lnTo>
                <a:lnTo>
                  <a:pt x="4153776" y="403825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txBox="1"/>
          <p:nvPr/>
        </p:nvSpPr>
        <p:spPr>
          <a:xfrm>
            <a:off x="2575051" y="1769059"/>
            <a:ext cx="1851660" cy="228600"/>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原有</a:t>
            </a:r>
            <a:r>
              <a:rPr kumimoji="0" lang="en-US" altLang="zh-CN"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WLP</a:t>
            </a: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残渣储存设施</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35" name="object 35"/>
          <p:cNvSpPr/>
          <p:nvPr/>
        </p:nvSpPr>
        <p:spPr>
          <a:xfrm>
            <a:off x="4047997" y="1431544"/>
            <a:ext cx="773430" cy="217804"/>
          </a:xfrm>
          <a:custGeom>
            <a:avLst/>
            <a:gdLst/>
            <a:ahLst/>
            <a:cxnLst/>
            <a:rect l="l" t="t" r="r" b="b"/>
            <a:pathLst>
              <a:path w="773429" h="217805">
                <a:moveTo>
                  <a:pt x="657559" y="37190"/>
                </a:moveTo>
                <a:lnTo>
                  <a:pt x="0" y="180212"/>
                </a:lnTo>
                <a:lnTo>
                  <a:pt x="8000" y="217423"/>
                </a:lnTo>
                <a:lnTo>
                  <a:pt x="665646" y="74409"/>
                </a:lnTo>
                <a:lnTo>
                  <a:pt x="657559" y="37190"/>
                </a:lnTo>
                <a:close/>
              </a:path>
              <a:path w="773429" h="217805">
                <a:moveTo>
                  <a:pt x="771251" y="33146"/>
                </a:moveTo>
                <a:lnTo>
                  <a:pt x="676148" y="33146"/>
                </a:lnTo>
                <a:lnTo>
                  <a:pt x="684276" y="70357"/>
                </a:lnTo>
                <a:lnTo>
                  <a:pt x="665646" y="74409"/>
                </a:lnTo>
                <a:lnTo>
                  <a:pt x="673735" y="111632"/>
                </a:lnTo>
                <a:lnTo>
                  <a:pt x="771251" y="33146"/>
                </a:lnTo>
                <a:close/>
              </a:path>
              <a:path w="773429" h="217805">
                <a:moveTo>
                  <a:pt x="676148" y="33146"/>
                </a:moveTo>
                <a:lnTo>
                  <a:pt x="657559" y="37190"/>
                </a:lnTo>
                <a:lnTo>
                  <a:pt x="665646" y="74409"/>
                </a:lnTo>
                <a:lnTo>
                  <a:pt x="684276" y="70357"/>
                </a:lnTo>
                <a:lnTo>
                  <a:pt x="676148" y="33146"/>
                </a:lnTo>
                <a:close/>
              </a:path>
              <a:path w="773429" h="217805">
                <a:moveTo>
                  <a:pt x="649477" y="0"/>
                </a:moveTo>
                <a:lnTo>
                  <a:pt x="657559" y="37190"/>
                </a:lnTo>
                <a:lnTo>
                  <a:pt x="676148" y="33146"/>
                </a:lnTo>
                <a:lnTo>
                  <a:pt x="771251" y="33146"/>
                </a:lnTo>
                <a:lnTo>
                  <a:pt x="773302" y="31495"/>
                </a:lnTo>
                <a:lnTo>
                  <a:pt x="6494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defRPr/>
            </a:pPr>
            <a:fld id="{81D60167-4931-47E6-BA6A-407CBD079E47}" type="slidenum">
              <a:rPr kumimoji="0" sz="1000" b="0" i="0" u="none" strike="noStrike" kern="0" cap="none" spc="-25" normalizeH="0" baseline="0" noProof="0" dirty="0">
                <a:ln>
                  <a:noFill/>
                </a:ln>
                <a:solidFill>
                  <a:srgbClr val="FFFFFF"/>
                </a:solidFill>
                <a:effectLst/>
                <a:uLnTx/>
                <a:uFillTx/>
                <a:latin typeface="Verdana" panose="020B0604030504040204"/>
              </a:rPr>
            </a:fld>
            <a:endParaRPr kumimoji="0" sz="1000" b="0" i="0" u="none" strike="noStrike" kern="0" cap="none" spc="-25" normalizeH="0" baseline="0" noProof="0" dirty="0">
              <a:ln>
                <a:noFill/>
              </a:ln>
              <a:solidFill>
                <a:srgbClr val="FFFFFF"/>
              </a:solidFill>
              <a:effectLst/>
              <a:uLnTx/>
              <a:uFillTx/>
              <a:latin typeface="Verdana" panose="020B060403050404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metal structure with blue roof&#10;&#10;AI-generated content may be incorrect."/>
          <p:cNvPicPr>
            <a:picLocks noChangeAspect="1"/>
          </p:cNvPicPr>
          <p:nvPr/>
        </p:nvPicPr>
        <p:blipFill>
          <a:blip r:embed="rId1">
            <a:extLst>
              <a:ext uri="{28A0092B-C50C-407E-A947-70E740481C1C}">
                <a14:useLocalDpi xmlns:a14="http://schemas.microsoft.com/office/drawing/2010/main" val="0"/>
              </a:ext>
            </a:extLst>
          </a:blip>
          <a:srcRect t="6923" r="1990" b="35827"/>
          <a:stretch>
            <a:fillRect/>
          </a:stretch>
        </p:blipFill>
        <p:spPr>
          <a:xfrm>
            <a:off x="298008" y="1276369"/>
            <a:ext cx="11595984" cy="5079981"/>
          </a:xfrm>
          <a:prstGeom prst="rect">
            <a:avLst/>
          </a:prstGeom>
        </p:spPr>
      </p:pic>
      <p:sp>
        <p:nvSpPr>
          <p:cNvPr id="3" name="Text Placeholder 2"/>
          <p:cNvSpPr>
            <a:spLocks noGrp="1"/>
          </p:cNvSpPr>
          <p:nvPr>
            <p:ph type="body" sz="quarter" idx="27"/>
          </p:nvPr>
        </p:nvSpPr>
        <p:spPr/>
        <p:txBody>
          <a:bodyPr/>
          <a:lstStyle/>
          <a:p>
            <a:r>
              <a:rPr lang="zh-CN" altLang="en-AU" sz="2800"/>
              <a:t>莱纳斯马来西亚</a:t>
            </a:r>
            <a:r>
              <a:rPr lang="zh-CN" altLang="en-AU" sz="2800"/>
              <a:t>工厂</a:t>
            </a:r>
            <a:endParaRPr lang="zh-CN" altLang="en-AU" sz="2800"/>
          </a:p>
          <a:p>
            <a:r>
              <a:rPr lang="zh-CN" altLang="en-AU" sz="1800">
                <a:solidFill>
                  <a:schemeClr val="tx1">
                    <a:lumMod val="65000"/>
                    <a:lumOff val="35000"/>
                  </a:schemeClr>
                </a:solidFill>
              </a:rPr>
              <a:t>新工艺与产能</a:t>
            </a:r>
            <a:r>
              <a:rPr lang="zh-CN" altLang="en-AU" sz="1800">
                <a:solidFill>
                  <a:schemeClr val="tx1">
                    <a:lumMod val="65000"/>
                    <a:lumOff val="35000"/>
                  </a:schemeClr>
                </a:solidFill>
              </a:rPr>
              <a:t>提升</a:t>
            </a:r>
            <a:endParaRPr lang="zh-CN" altLang="en-AU" sz="1800">
              <a:solidFill>
                <a:schemeClr val="tx1">
                  <a:lumMod val="65000"/>
                  <a:lumOff val="35000"/>
                </a:schemeClr>
              </a:solidFill>
            </a:endParaRPr>
          </a:p>
        </p:txBody>
      </p:sp>
      <p:sp>
        <p:nvSpPr>
          <p:cNvPr id="15" name="Rectangle 14"/>
          <p:cNvSpPr/>
          <p:nvPr/>
        </p:nvSpPr>
        <p:spPr>
          <a:xfrm>
            <a:off x="892629" y="5001787"/>
            <a:ext cx="2658383" cy="12731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1068705" y="5079365"/>
            <a:ext cx="2403475" cy="1129665"/>
          </a:xfrm>
          <a:prstGeom prst="rect">
            <a:avLst/>
          </a:prstGeom>
          <a:noFill/>
        </p:spPr>
        <p:txBody>
          <a:bodyPr wrap="square" rtlCol="0">
            <a:spAutoFit/>
          </a:bodyPr>
          <a:lstStyle/>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2025财年：</a:t>
            </a:r>
            <a:endPar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首批来自</a:t>
            </a:r>
            <a:r>
              <a:rPr kumimoji="0" lang="en-US" altLang="zh-CN" sz="1500" b="0" i="0" u="none" strike="noStrike" kern="1200" cap="none" spc="0" normalizeH="0" baseline="0" noProof="0" dirty="0">
                <a:ln>
                  <a:noFill/>
                </a:ln>
                <a:solidFill>
                  <a:srgbClr val="000000"/>
                </a:solidFill>
                <a:effectLst/>
                <a:uLnTx/>
                <a:uFillTx/>
                <a:latin typeface="Arial" panose="020B0604020202020204"/>
                <a:ea typeface="+mn-ea"/>
                <a:cs typeface="+mn-cs"/>
              </a:rPr>
              <a:t>Kalgoorlie</a:t>
            </a: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工厂的</a:t>
            </a:r>
            <a:r>
              <a:rPr kumimoji="0" lang="en-US" altLang="zh-CN" sz="1500" b="0" i="0" u="none" strike="noStrike" kern="1200" cap="none" spc="0" normalizeH="0" baseline="0" noProof="0" dirty="0">
                <a:ln>
                  <a:noFill/>
                </a:ln>
                <a:solidFill>
                  <a:srgbClr val="000000"/>
                </a:solidFill>
                <a:effectLst/>
                <a:uLnTx/>
                <a:uFillTx/>
                <a:latin typeface="Arial" panose="020B0604020202020204"/>
                <a:ea typeface="+mn-ea"/>
                <a:cs typeface="+mn-cs"/>
              </a:rPr>
              <a:t>MREC</a:t>
            </a: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已完成加工</a:t>
            </a:r>
            <a:endPar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Rectangle 15"/>
          <p:cNvSpPr/>
          <p:nvPr/>
        </p:nvSpPr>
        <p:spPr>
          <a:xfrm>
            <a:off x="9114027" y="1926453"/>
            <a:ext cx="2658383" cy="14912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p:cNvSpPr txBox="1"/>
          <p:nvPr/>
        </p:nvSpPr>
        <p:spPr>
          <a:xfrm>
            <a:off x="9358630" y="2303780"/>
            <a:ext cx="2237105" cy="838835"/>
          </a:xfrm>
          <a:prstGeom prst="rect">
            <a:avLst/>
          </a:prstGeom>
          <a:noFill/>
        </p:spPr>
        <p:txBody>
          <a:bodyPr wrap="square" rtlCol="0">
            <a:noAutofit/>
          </a:bodyPr>
          <a:lstStyle/>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rPr>
              <a:t>新回转炉就位，产品精加工效率提升</a:t>
            </a:r>
            <a:endPar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Rectangle 16"/>
          <p:cNvSpPr/>
          <p:nvPr/>
        </p:nvSpPr>
        <p:spPr>
          <a:xfrm>
            <a:off x="9114029" y="3908014"/>
            <a:ext cx="2658383" cy="14912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p:cNvSpPr txBox="1"/>
          <p:nvPr/>
        </p:nvSpPr>
        <p:spPr>
          <a:xfrm>
            <a:off x="9219565" y="4224020"/>
            <a:ext cx="2482215" cy="783590"/>
          </a:xfrm>
          <a:prstGeom prst="rect">
            <a:avLst/>
          </a:prstGeom>
          <a:noFill/>
        </p:spPr>
        <p:txBody>
          <a:bodyPr wrap="square" rtlCol="0">
            <a:spAutoFit/>
          </a:bodyPr>
          <a:lstStyle/>
          <a:p>
            <a:pPr marL="0" marR="0" lvl="1"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rPr>
              <a:t>溶剂萃取及产品精加工铭牌产能提升至10,500吨/年¹</a:t>
            </a:r>
            <a:endPar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TextBox 18"/>
          <p:cNvSpPr txBox="1"/>
          <p:nvPr/>
        </p:nvSpPr>
        <p:spPr>
          <a:xfrm>
            <a:off x="892629" y="6356350"/>
            <a:ext cx="10879783" cy="213995"/>
          </a:xfrm>
          <a:prstGeom prst="rect">
            <a:avLst/>
          </a:prstGeom>
          <a:solidFill>
            <a:schemeClr val="bg1">
              <a:lumMod val="95000"/>
              <a:alpha val="74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1.</a:t>
            </a:r>
            <a:r>
              <a:rPr kumimoji="0" lang="zh-CN" altLang="en-US" sz="800" b="0" i="0" u="none" strike="noStrike" kern="1200" cap="none" spc="0" normalizeH="0" baseline="0" noProof="0">
                <a:ln>
                  <a:noFill/>
                </a:ln>
                <a:solidFill>
                  <a:srgbClr val="000000"/>
                </a:solidFill>
                <a:effectLst/>
                <a:uLnTx/>
                <a:uFillTx/>
                <a:latin typeface="Arial" panose="020B0604020202020204"/>
                <a:ea typeface="+mn-ea"/>
                <a:cs typeface="+mn-cs"/>
              </a:rPr>
              <a:t>这里提到的产能，是指根据现有设备配置计算出的设计处理能力。这不是《澳交所上市规则》第5章定义的生产目标，也不代表任何特定时期内的实际产量预测。</a:t>
            </a:r>
            <a:endParaRPr kumimoji="0" lang="zh-CN" alt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ext Placeholder 12"/>
          <p:cNvSpPr txBox="1">
            <a:spLocks noChangeAspect="1"/>
          </p:cNvSpPr>
          <p:nvPr/>
        </p:nvSpPr>
        <p:spPr>
          <a:xfrm>
            <a:off x="10336300" y="-6836"/>
            <a:ext cx="1868400" cy="1062750"/>
          </a:xfrm>
          <a:prstGeom prst="rect">
            <a:avLst/>
          </a:prstGeom>
          <a:blipFill>
            <a:blip r:embed="rId2">
              <a:extLst>
                <a:ext uri="{96DAC541-7B7A-43D3-8B79-37D633B846F1}">
                  <asvg:svgBlip xmlns:asvg="http://schemas.microsoft.com/office/drawing/2016/SVG/main" r:embed="rId3"/>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panose="020B0604030504040204"/>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panose="020B0604030504040204"/>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panose="020B0604030504040204"/>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panose="020B0604030504040204"/>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panose="020B0604030504040204"/>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51AAB9"/>
              </a:buClr>
              <a:buSzTx/>
              <a:buFontTx/>
              <a:buNone/>
              <a:defRPr/>
            </a:pPr>
            <a:r>
              <a:rPr kumimoji="0" lang="en-AU" sz="1600" b="0" i="0" u="none" strike="noStrike" kern="0" cap="all" spc="-5" normalizeH="0" baseline="0" noProof="0">
                <a:ln>
                  <a:noFill/>
                </a:ln>
                <a:solidFill>
                  <a:srgbClr val="000000"/>
                </a:solidFill>
                <a:effectLst/>
                <a:uLnTx/>
                <a:uFillTx/>
                <a:latin typeface="Verdana" panose="020B0604030504040204"/>
                <a:ea typeface="+mn-ea"/>
                <a:cs typeface="+mn-cs"/>
              </a:rPr>
              <a:t> </a:t>
            </a:r>
            <a:endParaRPr kumimoji="0" lang="en-AU" sz="1600" b="0" i="0" u="none" strike="noStrike" kern="0" cap="all" spc="-5" normalizeH="0" baseline="0" noProof="0">
              <a:ln>
                <a:noFill/>
              </a:ln>
              <a:solidFill>
                <a:srgbClr val="000000"/>
              </a:solidFill>
              <a:effectLst/>
              <a:uLnTx/>
              <a:uFillTx/>
              <a:latin typeface="Verdana" panose="020B0604030504040204"/>
              <a:ea typeface="+mn-ea"/>
              <a:cs typeface="+mn-cs"/>
            </a:endParaRPr>
          </a:p>
        </p:txBody>
      </p:sp>
      <p:sp>
        <p:nvSpPr>
          <p:cNvPr id="21" name="Slide Number Placeholder 5"/>
          <p:cNvSpPr txBox="1"/>
          <p:nvPr/>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2BFC3429-A3B6-472A-90F1-46334683C77E}" type="slidenum">
              <a:rPr kumimoji="0" lang="en-AU" sz="1000" b="0" i="0" u="none" strike="noStrike" kern="1200" cap="none" spc="0" normalizeH="0" baseline="0" noProof="0" smtClean="0">
                <a:ln>
                  <a:noFill/>
                </a:ln>
                <a:solidFill>
                  <a:prstClr val="white"/>
                </a:solidFill>
                <a:effectLst/>
                <a:uLnTx/>
                <a:uFillTx/>
                <a:latin typeface="Arial" panose="020B0604020202020204"/>
                <a:ea typeface="+mn-ea"/>
                <a:cs typeface="+mn-cs"/>
              </a:rPr>
            </a:fld>
            <a:endParaRPr kumimoji="0" lang="en-AU"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082540" y="5007610"/>
            <a:ext cx="2619375" cy="127317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rPr>
              <a:t>莱纳斯马来西亚</a:t>
            </a:r>
            <a:r>
              <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rPr>
              <a:t>工厂0.75</a:t>
            </a:r>
            <a:r>
              <a:rPr kumimoji="0" lang="en-US" altLang="zh-CN" sz="1500" b="0" i="0" u="none" strike="noStrike" kern="1200" cap="none" spc="0" normalizeH="0" baseline="0" noProof="0">
                <a:ln>
                  <a:noFill/>
                </a:ln>
                <a:solidFill>
                  <a:srgbClr val="000000"/>
                </a:solidFill>
                <a:effectLst/>
                <a:uLnTx/>
                <a:uFillTx/>
                <a:latin typeface="Arial" panose="020B0604020202020204"/>
                <a:ea typeface="+mn-ea"/>
                <a:cs typeface="+mn-cs"/>
              </a:rPr>
              <a:t>MW</a:t>
            </a:r>
            <a:r>
              <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rPr>
              <a:t>屋顶太阳能板已投运</a:t>
            </a:r>
            <a:endParaRPr kumimoji="0" lang="zh-CN" altLang="en-US" sz="15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7"/>
          </p:nvPr>
        </p:nvSpPr>
        <p:spPr>
          <a:xfrm>
            <a:off x="803275" y="0"/>
            <a:ext cx="9313182" cy="1299292"/>
          </a:xfrm>
        </p:spPr>
        <p:txBody>
          <a:bodyPr/>
          <a:lstStyle/>
          <a:p>
            <a:r>
              <a:rPr lang="zh-CN" altLang="en-US" sz="2800" dirty="0"/>
              <a:t>首批分离重稀土产品问世</a:t>
            </a:r>
            <a:r>
              <a:rPr lang="en-AU" sz="2800" dirty="0"/>
              <a:t> </a:t>
            </a:r>
            <a:endParaRPr lang="en-AU" sz="2800" dirty="0"/>
          </a:p>
          <a:p>
            <a:r>
              <a:rPr lang="zh-CN" altLang="en-US" sz="1800" dirty="0">
                <a:solidFill>
                  <a:schemeClr val="tx1">
                    <a:lumMod val="65000"/>
                    <a:lumOff val="35000"/>
                  </a:schemeClr>
                </a:solidFill>
              </a:rPr>
              <a:t>莱纳斯现已成为中国以外唯一能够商业化生产分离镝</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铽和钐的企业。</a:t>
            </a:r>
            <a:endParaRPr lang="zh-CN" altLang="en-US" sz="1800" dirty="0">
              <a:solidFill>
                <a:schemeClr val="tx1">
                  <a:lumMod val="65000"/>
                  <a:lumOff val="35000"/>
                </a:schemeClr>
              </a:solidFill>
            </a:endParaRPr>
          </a:p>
        </p:txBody>
      </p:sp>
      <p:pic>
        <p:nvPicPr>
          <p:cNvPr id="9" name="Picture 8" descr="A group of people in hard hats&#10;&#10;AI-generated content may be incorrec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3275" y="1386304"/>
            <a:ext cx="6332462" cy="4749346"/>
          </a:xfrm>
          <a:prstGeom prst="rect">
            <a:avLst/>
          </a:prstGeom>
        </p:spPr>
      </p:pic>
      <p:sp>
        <p:nvSpPr>
          <p:cNvPr id="11" name="TextBox 10"/>
          <p:cNvSpPr txBox="1"/>
          <p:nvPr/>
        </p:nvSpPr>
        <p:spPr>
          <a:xfrm>
            <a:off x="803275" y="6222661"/>
            <a:ext cx="10585450"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a:ea typeface="+mn-ea"/>
                <a:cs typeface="+mn-cs"/>
              </a:rPr>
              <a:t>镝氧化物与铽氧化物于2025年5月和6月首次实现分离；钐氧化物于2026年3月首次分离</a:t>
            </a:r>
            <a:endParaRPr kumimoji="0" lang="zh-CN" alt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l="148" t="32826" r="2820" b="280"/>
          <a:stretch>
            <a:fillRect/>
          </a:stretch>
        </p:blipFill>
        <p:spPr>
          <a:xfrm>
            <a:off x="7513594" y="1386303"/>
            <a:ext cx="3875131" cy="4749347"/>
          </a:xfrm>
          <a:prstGeom prst="rect">
            <a:avLst/>
          </a:prstGeom>
        </p:spPr>
      </p:pic>
      <p:sp>
        <p:nvSpPr>
          <p:cNvPr id="5" name="TextBox 4"/>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1" i="1" u="none" strike="noStrike" kern="1200" cap="none" spc="0" normalizeH="0" baseline="0" noProof="0">
                <a:ln>
                  <a:noFill/>
                </a:ln>
                <a:solidFill>
                  <a:prstClr val="white"/>
                </a:solidFill>
                <a:effectLst/>
                <a:uLnTx/>
                <a:uFillTx/>
                <a:latin typeface="Arial" panose="020B0604020202020204"/>
                <a:ea typeface="+mn-ea"/>
                <a:cs typeface="+mn-cs"/>
              </a:rPr>
              <a:t>Growing with the market</a:t>
            </a:r>
            <a:endParaRPr kumimoji="0" lang="en-US" sz="1000" b="1" i="1"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235" y="243967"/>
            <a:ext cx="9434830" cy="442595"/>
          </a:xfrm>
          <a:prstGeom prst="rect">
            <a:avLst/>
          </a:prstGeom>
        </p:spPr>
        <p:txBody>
          <a:bodyPr vert="horz" wrap="square" lIns="0" tIns="12065" rIns="0" bIns="0" rtlCol="0">
            <a:spAutoFit/>
          </a:bodyPr>
          <a:lstStyle/>
          <a:p>
            <a:pPr marL="12700" marR="5080">
              <a:lnSpc>
                <a:spcPct val="100000"/>
              </a:lnSpc>
              <a:spcBef>
                <a:spcPts val="95"/>
              </a:spcBef>
            </a:pPr>
            <a:r>
              <a:rPr lang="zh-CN" altLang="en-US" sz="2800">
                <a:latin typeface="Arial" panose="020B0604020202020204"/>
                <a:cs typeface="Arial" panose="020B0604020202020204"/>
              </a:rPr>
              <a:t>莱纳斯：打造从矿山到成品的合规、负责任</a:t>
            </a:r>
            <a:r>
              <a:rPr lang="zh-CN" altLang="en-US" sz="2800">
                <a:latin typeface="Arial" panose="020B0604020202020204"/>
                <a:cs typeface="Arial" panose="020B0604020202020204"/>
              </a:rPr>
              <a:t>的供应链</a:t>
            </a:r>
            <a:endParaRPr lang="zh-CN" altLang="en-US" sz="2800">
              <a:latin typeface="Arial" panose="020B0604020202020204"/>
              <a:cs typeface="Arial" panose="020B0604020202020204"/>
            </a:endParaRPr>
          </a:p>
        </p:txBody>
      </p:sp>
      <p:grpSp>
        <p:nvGrpSpPr>
          <p:cNvPr id="3" name="object 3"/>
          <p:cNvGrpSpPr/>
          <p:nvPr/>
        </p:nvGrpSpPr>
        <p:grpSpPr>
          <a:xfrm>
            <a:off x="280111" y="1072133"/>
            <a:ext cx="3186430" cy="2350135"/>
            <a:chOff x="280111" y="1072133"/>
            <a:chExt cx="3186430" cy="2350135"/>
          </a:xfrm>
        </p:grpSpPr>
        <p:pic>
          <p:nvPicPr>
            <p:cNvPr id="4" name="object 4"/>
            <p:cNvPicPr/>
            <p:nvPr/>
          </p:nvPicPr>
          <p:blipFill>
            <a:blip r:embed="rId1" cstate="print"/>
            <a:stretch>
              <a:fillRect/>
            </a:stretch>
          </p:blipFill>
          <p:spPr>
            <a:xfrm>
              <a:off x="395833" y="1072133"/>
              <a:ext cx="2962910" cy="2041525"/>
            </a:xfrm>
            <a:prstGeom prst="rect">
              <a:avLst/>
            </a:prstGeom>
          </p:spPr>
        </p:pic>
        <p:sp>
          <p:nvSpPr>
            <p:cNvPr id="5" name="object 5"/>
            <p:cNvSpPr/>
            <p:nvPr/>
          </p:nvSpPr>
          <p:spPr>
            <a:xfrm>
              <a:off x="280111" y="2960598"/>
              <a:ext cx="3186430" cy="462280"/>
            </a:xfrm>
            <a:custGeom>
              <a:avLst/>
              <a:gdLst/>
              <a:ahLst/>
              <a:cxnLst/>
              <a:rect l="l" t="t" r="r" b="b"/>
              <a:pathLst>
                <a:path w="3186429" h="462279">
                  <a:moveTo>
                    <a:pt x="3186430" y="0"/>
                  </a:moveTo>
                  <a:lnTo>
                    <a:pt x="0" y="0"/>
                  </a:lnTo>
                  <a:lnTo>
                    <a:pt x="0" y="461670"/>
                  </a:lnTo>
                  <a:lnTo>
                    <a:pt x="3186430" y="461670"/>
                  </a:lnTo>
                  <a:lnTo>
                    <a:pt x="318643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280111" y="2960598"/>
            <a:ext cx="3186430" cy="452120"/>
          </a:xfrm>
          <a:prstGeom prst="rect">
            <a:avLst/>
          </a:prstGeom>
          <a:ln w="9525">
            <a:solidFill>
              <a:srgbClr val="001F5F"/>
            </a:solidFill>
          </a:ln>
        </p:spPr>
        <p:txBody>
          <a:bodyPr vert="horz" wrap="square" lIns="0" tIns="41275" rIns="0" bIns="0" rtlCol="0">
            <a:spAutoFit/>
          </a:bodyPr>
          <a:lstStyle/>
          <a:p>
            <a:pPr marL="90805" marR="0" lvl="0" indent="0" defTabSz="914400" eaLnBrk="1" fontAlgn="auto" latinLnBrk="0" hangingPunct="1">
              <a:lnSpc>
                <a:spcPct val="100000"/>
              </a:lnSpc>
              <a:spcBef>
                <a:spcPts val="325"/>
              </a:spcBef>
              <a:spcAft>
                <a:spcPts val="0"/>
              </a:spcAft>
              <a:buClrTx/>
              <a:buSzTx/>
              <a:buFontTx/>
              <a:buNone/>
              <a:defRPr/>
            </a:pPr>
            <a:r>
              <a:rPr kumimoji="0" lang="en-US" altLang="zh-CN"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Mt Weld</a:t>
            </a:r>
            <a:r>
              <a:rPr kumimoji="0" lang="zh-CN" altLang="en-US"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矿山开采</a:t>
            </a: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a:p>
            <a:pPr marL="90805" marR="0" lvl="0" indent="0" defTabSz="914400" eaLnBrk="1" fontAlgn="auto" latinLnBrk="0" hangingPunct="1">
              <a:lnSpc>
                <a:spcPct val="100000"/>
              </a:lnSpc>
              <a:spcBef>
                <a:spcPts val="325"/>
              </a:spcBef>
              <a:spcAft>
                <a:spcPts val="0"/>
              </a:spcAft>
              <a:buClrTx/>
              <a:buSzTx/>
              <a:buFontTx/>
              <a:buNone/>
              <a:defRPr/>
            </a:pP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开采稀土矿石（轻稀土和重稀土）</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grpSp>
        <p:nvGrpSpPr>
          <p:cNvPr id="7" name="object 7"/>
          <p:cNvGrpSpPr/>
          <p:nvPr/>
        </p:nvGrpSpPr>
        <p:grpSpPr>
          <a:xfrm>
            <a:off x="4087939" y="1081913"/>
            <a:ext cx="3225800" cy="2366010"/>
            <a:chOff x="4087939" y="1081913"/>
            <a:chExt cx="3225800" cy="2366010"/>
          </a:xfrm>
        </p:grpSpPr>
        <p:pic>
          <p:nvPicPr>
            <p:cNvPr id="8" name="object 8"/>
            <p:cNvPicPr/>
            <p:nvPr/>
          </p:nvPicPr>
          <p:blipFill>
            <a:blip r:embed="rId2" cstate="print"/>
            <a:stretch>
              <a:fillRect/>
            </a:stretch>
          </p:blipFill>
          <p:spPr>
            <a:xfrm>
              <a:off x="4208399" y="1081913"/>
              <a:ext cx="3047619" cy="2031745"/>
            </a:xfrm>
            <a:prstGeom prst="rect">
              <a:avLst/>
            </a:prstGeom>
          </p:spPr>
        </p:pic>
        <p:sp>
          <p:nvSpPr>
            <p:cNvPr id="9" name="object 9"/>
            <p:cNvSpPr/>
            <p:nvPr/>
          </p:nvSpPr>
          <p:spPr>
            <a:xfrm>
              <a:off x="4092702" y="2981172"/>
              <a:ext cx="3216275" cy="462280"/>
            </a:xfrm>
            <a:custGeom>
              <a:avLst/>
              <a:gdLst/>
              <a:ahLst/>
              <a:cxnLst/>
              <a:rect l="l" t="t" r="r" b="b"/>
              <a:pathLst>
                <a:path w="3216275" h="462279">
                  <a:moveTo>
                    <a:pt x="3215767" y="0"/>
                  </a:moveTo>
                  <a:lnTo>
                    <a:pt x="0" y="0"/>
                  </a:lnTo>
                  <a:lnTo>
                    <a:pt x="0" y="461670"/>
                  </a:lnTo>
                  <a:lnTo>
                    <a:pt x="3215767" y="461670"/>
                  </a:lnTo>
                  <a:lnTo>
                    <a:pt x="321576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092702" y="2981172"/>
              <a:ext cx="3216275" cy="462280"/>
            </a:xfrm>
            <a:custGeom>
              <a:avLst/>
              <a:gdLst/>
              <a:ahLst/>
              <a:cxnLst/>
              <a:rect l="l" t="t" r="r" b="b"/>
              <a:pathLst>
                <a:path w="3216275" h="462279">
                  <a:moveTo>
                    <a:pt x="0" y="461670"/>
                  </a:moveTo>
                  <a:lnTo>
                    <a:pt x="3215767" y="461670"/>
                  </a:lnTo>
                  <a:lnTo>
                    <a:pt x="3215767" y="0"/>
                  </a:lnTo>
                  <a:lnTo>
                    <a:pt x="0" y="0"/>
                  </a:lnTo>
                  <a:lnTo>
                    <a:pt x="0" y="461670"/>
                  </a:lnTo>
                  <a:close/>
                </a:path>
              </a:pathLst>
            </a:custGeom>
            <a:ln w="9525">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4097464" y="3010280"/>
            <a:ext cx="3206750" cy="394335"/>
          </a:xfrm>
          <a:prstGeom prst="rect">
            <a:avLst/>
          </a:prstGeom>
        </p:spPr>
        <p:txBody>
          <a:bodyPr vert="horz" wrap="square" lIns="0" tIns="12700" rIns="0" bIns="0" rtlCol="0">
            <a:spAutoFit/>
          </a:bodyPr>
          <a:lstStyle/>
          <a:p>
            <a:pPr marL="86995" marR="295910" lvl="0" indent="0" defTabSz="914400" eaLnBrk="1" fontAlgn="auto" latinLnBrk="0" hangingPunct="1">
              <a:lnSpc>
                <a:spcPct val="100000"/>
              </a:lnSpc>
              <a:spcBef>
                <a:spcPts val="100"/>
              </a:spcBef>
              <a:spcAft>
                <a:spcPts val="0"/>
              </a:spcAft>
              <a:buClrTx/>
              <a:buSzTx/>
              <a:buFontTx/>
              <a:buNone/>
              <a:defRPr/>
            </a:pPr>
            <a:r>
              <a:rPr kumimoji="0" lang="en-US" altLang="zh-CN"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Mt Weld</a:t>
            </a:r>
            <a:r>
              <a:rPr kumimoji="0" lang="zh-CN" altLang="en-US"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精选厂</a:t>
            </a: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a:p>
            <a:pPr marL="86995" marR="295910" lvl="0" indent="0" defTabSz="914400" eaLnBrk="1" fontAlgn="auto" latinLnBrk="0" hangingPunct="1">
              <a:lnSpc>
                <a:spcPct val="100000"/>
              </a:lnSpc>
              <a:spcBef>
                <a:spcPts val="100"/>
              </a:spcBef>
              <a:spcAft>
                <a:spcPts val="0"/>
              </a:spcAft>
              <a:buClrTx/>
              <a:buSzTx/>
              <a:buFontTx/>
              <a:buNone/>
              <a:defRPr/>
            </a:pP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破碎、研磨、浮选、过滤、产出精矿</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grpSp>
        <p:nvGrpSpPr>
          <p:cNvPr id="12" name="object 12"/>
          <p:cNvGrpSpPr/>
          <p:nvPr/>
        </p:nvGrpSpPr>
        <p:grpSpPr>
          <a:xfrm>
            <a:off x="995959" y="4277474"/>
            <a:ext cx="8889365" cy="2161540"/>
            <a:chOff x="995959" y="4277474"/>
            <a:chExt cx="8889365" cy="2161540"/>
          </a:xfrm>
        </p:grpSpPr>
        <p:pic>
          <p:nvPicPr>
            <p:cNvPr id="13" name="object 13"/>
            <p:cNvPicPr/>
            <p:nvPr/>
          </p:nvPicPr>
          <p:blipFill>
            <a:blip r:embed="rId3" cstate="print"/>
            <a:stretch>
              <a:fillRect/>
            </a:stretch>
          </p:blipFill>
          <p:spPr>
            <a:xfrm>
              <a:off x="1509521" y="4277474"/>
              <a:ext cx="2877057" cy="1918081"/>
            </a:xfrm>
            <a:prstGeom prst="rect">
              <a:avLst/>
            </a:prstGeom>
          </p:spPr>
        </p:pic>
        <p:pic>
          <p:nvPicPr>
            <p:cNvPr id="14" name="object 14"/>
            <p:cNvPicPr/>
            <p:nvPr/>
          </p:nvPicPr>
          <p:blipFill>
            <a:blip r:embed="rId4" cstate="print"/>
            <a:stretch>
              <a:fillRect/>
            </a:stretch>
          </p:blipFill>
          <p:spPr>
            <a:xfrm>
              <a:off x="6747890" y="4289564"/>
              <a:ext cx="3137280" cy="1918081"/>
            </a:xfrm>
            <a:prstGeom prst="rect">
              <a:avLst/>
            </a:prstGeom>
          </p:spPr>
        </p:pic>
        <p:sp>
          <p:nvSpPr>
            <p:cNvPr id="15" name="object 15"/>
            <p:cNvSpPr/>
            <p:nvPr/>
          </p:nvSpPr>
          <p:spPr>
            <a:xfrm>
              <a:off x="995959" y="5976810"/>
              <a:ext cx="3804285" cy="462280"/>
            </a:xfrm>
            <a:custGeom>
              <a:avLst/>
              <a:gdLst/>
              <a:ahLst/>
              <a:cxnLst/>
              <a:rect l="l" t="t" r="r" b="b"/>
              <a:pathLst>
                <a:path w="3804285" h="462279">
                  <a:moveTo>
                    <a:pt x="3803777" y="0"/>
                  </a:moveTo>
                  <a:lnTo>
                    <a:pt x="0" y="0"/>
                  </a:lnTo>
                  <a:lnTo>
                    <a:pt x="0" y="461670"/>
                  </a:lnTo>
                  <a:lnTo>
                    <a:pt x="3803777" y="461670"/>
                  </a:lnTo>
                  <a:lnTo>
                    <a:pt x="38037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995959" y="5976810"/>
            <a:ext cx="3804285" cy="453390"/>
          </a:xfrm>
          <a:prstGeom prst="rect">
            <a:avLst/>
          </a:prstGeom>
          <a:ln w="9525">
            <a:solidFill>
              <a:srgbClr val="001F5F"/>
            </a:solidFill>
          </a:ln>
        </p:spPr>
        <p:txBody>
          <a:bodyPr vert="horz" wrap="square" lIns="0" tIns="41910" rIns="0" bIns="0" rtlCol="0">
            <a:spAutoFit/>
          </a:bodyPr>
          <a:lstStyle/>
          <a:p>
            <a:pPr marL="91440" marR="0" lvl="0" indent="0" defTabSz="914400" eaLnBrk="1" fontAlgn="auto" latinLnBrk="0" hangingPunct="1">
              <a:lnSpc>
                <a:spcPct val="100000"/>
              </a:lnSpc>
              <a:spcBef>
                <a:spcPts val="330"/>
              </a:spcBef>
              <a:spcAft>
                <a:spcPts val="0"/>
              </a:spcAft>
              <a:buClrTx/>
              <a:buSzTx/>
              <a:buFontTx/>
              <a:buNone/>
              <a:defRPr/>
            </a:pPr>
            <a:r>
              <a:rPr kumimoji="0" lang="zh-CN" altLang="en-US"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莱纳斯马来西亚格宾高级材料工厂</a:t>
            </a: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a:p>
            <a:pPr marL="91440" marR="0" lvl="0" indent="0" defTabSz="914400" eaLnBrk="1" fontAlgn="auto" latinLnBrk="0" hangingPunct="1">
              <a:lnSpc>
                <a:spcPct val="100000"/>
              </a:lnSpc>
              <a:spcBef>
                <a:spcPts val="330"/>
              </a:spcBef>
              <a:spcAft>
                <a:spcPts val="0"/>
              </a:spcAft>
              <a:buClrTx/>
              <a:buSzTx/>
              <a:buFontTx/>
              <a:buNone/>
              <a:defRPr/>
            </a:pP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裂解与浸出、溶剂萃取、产品精加工</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7" name="object 17"/>
          <p:cNvSpPr/>
          <p:nvPr/>
        </p:nvSpPr>
        <p:spPr>
          <a:xfrm>
            <a:off x="6437376" y="6039751"/>
            <a:ext cx="3804285" cy="462280"/>
          </a:xfrm>
          <a:custGeom>
            <a:avLst/>
            <a:gdLst/>
            <a:ahLst/>
            <a:cxnLst/>
            <a:rect l="l" t="t" r="r" b="b"/>
            <a:pathLst>
              <a:path w="3804284" h="462279">
                <a:moveTo>
                  <a:pt x="3803777" y="0"/>
                </a:moveTo>
                <a:lnTo>
                  <a:pt x="0" y="0"/>
                </a:lnTo>
                <a:lnTo>
                  <a:pt x="0" y="461670"/>
                </a:lnTo>
                <a:lnTo>
                  <a:pt x="3803777" y="461670"/>
                </a:lnTo>
                <a:lnTo>
                  <a:pt x="38037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6437376" y="6039751"/>
            <a:ext cx="3804285" cy="410845"/>
          </a:xfrm>
          <a:prstGeom prst="rect">
            <a:avLst/>
          </a:prstGeom>
          <a:ln w="9525">
            <a:solidFill>
              <a:srgbClr val="001F5F"/>
            </a:solidFill>
          </a:ln>
        </p:spPr>
        <p:txBody>
          <a:bodyPr vert="horz" wrap="square" lIns="0" tIns="42544" rIns="0" bIns="0" rtlCol="0">
            <a:spAutoFit/>
          </a:bodyPr>
          <a:lstStyle/>
          <a:p>
            <a:pPr marL="92075" marR="143510" lvl="0" indent="0" defTabSz="914400" eaLnBrk="1" fontAlgn="auto" latinLnBrk="0" hangingPunct="1">
              <a:lnSpc>
                <a:spcPct val="100000"/>
              </a:lnSpc>
              <a:spcBef>
                <a:spcPts val="335"/>
              </a:spcBef>
              <a:spcAft>
                <a:spcPts val="0"/>
              </a:spcAft>
              <a:buClrTx/>
              <a:buSzTx/>
              <a:buFontTx/>
              <a:buNone/>
              <a:defRPr/>
            </a:pPr>
            <a:r>
              <a:rPr kumimoji="0" lang="zh-CN" altLang="en-US"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分离稀土产品销往亚洲、欧洲、美国及全球其它地区的客户。</a:t>
            </a:r>
            <a:endParaRPr kumimoji="0" lang="zh-CN" altLang="en-US"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9" name="object 19"/>
          <p:cNvSpPr txBox="1"/>
          <p:nvPr/>
        </p:nvSpPr>
        <p:spPr>
          <a:xfrm>
            <a:off x="3621151" y="3915536"/>
            <a:ext cx="1394460" cy="19685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defRPr/>
            </a:pPr>
            <a:r>
              <a:rPr kumimoji="0" lang="zh-CN" sz="1200" b="0" i="1" u="none" strike="noStrike" kern="0" cap="none" spc="0" normalizeH="0" baseline="0" noProof="0">
                <a:ln>
                  <a:noFill/>
                </a:ln>
                <a:solidFill>
                  <a:sysClr val="windowText" lastClr="000000"/>
                </a:solidFill>
                <a:effectLst/>
                <a:uLnTx/>
                <a:uFillTx/>
                <a:latin typeface="Arial" panose="020B0604020202020204"/>
                <a:cs typeface="Arial" panose="020B0604020202020204"/>
              </a:rPr>
              <a:t>运往马来西亚</a:t>
            </a:r>
            <a:endParaRPr kumimoji="0" lang="zh-CN" sz="1200" b="0" i="1"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grpSp>
        <p:nvGrpSpPr>
          <p:cNvPr id="20" name="object 20"/>
          <p:cNvGrpSpPr/>
          <p:nvPr/>
        </p:nvGrpSpPr>
        <p:grpSpPr>
          <a:xfrm>
            <a:off x="3404742" y="1107947"/>
            <a:ext cx="8473440" cy="2326640"/>
            <a:chOff x="3404742" y="1107947"/>
            <a:chExt cx="8473440" cy="2326640"/>
          </a:xfrm>
        </p:grpSpPr>
        <p:pic>
          <p:nvPicPr>
            <p:cNvPr id="21" name="object 21"/>
            <p:cNvPicPr/>
            <p:nvPr/>
          </p:nvPicPr>
          <p:blipFill>
            <a:blip r:embed="rId5" cstate="print"/>
            <a:stretch>
              <a:fillRect/>
            </a:stretch>
          </p:blipFill>
          <p:spPr>
            <a:xfrm>
              <a:off x="8105647" y="1107947"/>
              <a:ext cx="3305175" cy="2005711"/>
            </a:xfrm>
            <a:prstGeom prst="rect">
              <a:avLst/>
            </a:prstGeom>
          </p:spPr>
        </p:pic>
        <p:sp>
          <p:nvSpPr>
            <p:cNvPr id="22" name="object 22"/>
            <p:cNvSpPr/>
            <p:nvPr/>
          </p:nvSpPr>
          <p:spPr>
            <a:xfrm>
              <a:off x="3411092" y="1892680"/>
              <a:ext cx="744855" cy="252729"/>
            </a:xfrm>
            <a:custGeom>
              <a:avLst/>
              <a:gdLst/>
              <a:ahLst/>
              <a:cxnLst/>
              <a:rect l="l" t="t" r="r" b="b"/>
              <a:pathLst>
                <a:path w="744854" h="252730">
                  <a:moveTo>
                    <a:pt x="618617" y="0"/>
                  </a:moveTo>
                  <a:lnTo>
                    <a:pt x="618617" y="63119"/>
                  </a:lnTo>
                  <a:lnTo>
                    <a:pt x="0" y="63119"/>
                  </a:lnTo>
                  <a:lnTo>
                    <a:pt x="0" y="189484"/>
                  </a:lnTo>
                  <a:lnTo>
                    <a:pt x="618617" y="189484"/>
                  </a:lnTo>
                  <a:lnTo>
                    <a:pt x="618617" y="252603"/>
                  </a:lnTo>
                  <a:lnTo>
                    <a:pt x="744855" y="126238"/>
                  </a:lnTo>
                  <a:lnTo>
                    <a:pt x="618617"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3411092" y="1892680"/>
              <a:ext cx="744855" cy="252729"/>
            </a:xfrm>
            <a:custGeom>
              <a:avLst/>
              <a:gdLst/>
              <a:ahLst/>
              <a:cxnLst/>
              <a:rect l="l" t="t" r="r" b="b"/>
              <a:pathLst>
                <a:path w="744854" h="252730">
                  <a:moveTo>
                    <a:pt x="618617" y="252603"/>
                  </a:moveTo>
                  <a:lnTo>
                    <a:pt x="618617" y="189484"/>
                  </a:lnTo>
                  <a:lnTo>
                    <a:pt x="0" y="189484"/>
                  </a:lnTo>
                  <a:lnTo>
                    <a:pt x="0" y="63119"/>
                  </a:lnTo>
                  <a:lnTo>
                    <a:pt x="618617" y="63119"/>
                  </a:lnTo>
                  <a:lnTo>
                    <a:pt x="618617" y="0"/>
                  </a:lnTo>
                  <a:lnTo>
                    <a:pt x="744855" y="126238"/>
                  </a:lnTo>
                  <a:lnTo>
                    <a:pt x="618617" y="252603"/>
                  </a:lnTo>
                  <a:close/>
                </a:path>
              </a:pathLst>
            </a:custGeom>
            <a:ln w="12700">
              <a:solidFill>
                <a:srgbClr val="3696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7308341" y="1914270"/>
              <a:ext cx="744855" cy="252729"/>
            </a:xfrm>
            <a:custGeom>
              <a:avLst/>
              <a:gdLst/>
              <a:ahLst/>
              <a:cxnLst/>
              <a:rect l="l" t="t" r="r" b="b"/>
              <a:pathLst>
                <a:path w="744854" h="252730">
                  <a:moveTo>
                    <a:pt x="618616" y="0"/>
                  </a:moveTo>
                  <a:lnTo>
                    <a:pt x="618616" y="63118"/>
                  </a:lnTo>
                  <a:lnTo>
                    <a:pt x="0" y="63118"/>
                  </a:lnTo>
                  <a:lnTo>
                    <a:pt x="0" y="189356"/>
                  </a:lnTo>
                  <a:lnTo>
                    <a:pt x="618616" y="189356"/>
                  </a:lnTo>
                  <a:lnTo>
                    <a:pt x="618616" y="252475"/>
                  </a:lnTo>
                  <a:lnTo>
                    <a:pt x="744854" y="126237"/>
                  </a:lnTo>
                  <a:lnTo>
                    <a:pt x="618616"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7308341" y="1914270"/>
              <a:ext cx="744855" cy="252729"/>
            </a:xfrm>
            <a:custGeom>
              <a:avLst/>
              <a:gdLst/>
              <a:ahLst/>
              <a:cxnLst/>
              <a:rect l="l" t="t" r="r" b="b"/>
              <a:pathLst>
                <a:path w="744854" h="252730">
                  <a:moveTo>
                    <a:pt x="618616" y="252475"/>
                  </a:moveTo>
                  <a:lnTo>
                    <a:pt x="618616" y="189356"/>
                  </a:lnTo>
                  <a:lnTo>
                    <a:pt x="0" y="189356"/>
                  </a:lnTo>
                  <a:lnTo>
                    <a:pt x="0" y="63118"/>
                  </a:lnTo>
                  <a:lnTo>
                    <a:pt x="618616" y="63118"/>
                  </a:lnTo>
                  <a:lnTo>
                    <a:pt x="618616" y="0"/>
                  </a:lnTo>
                  <a:lnTo>
                    <a:pt x="744854" y="126237"/>
                  </a:lnTo>
                  <a:lnTo>
                    <a:pt x="618616" y="252475"/>
                  </a:lnTo>
                  <a:close/>
                </a:path>
              </a:pathLst>
            </a:custGeom>
            <a:ln w="12700">
              <a:solidFill>
                <a:srgbClr val="3696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7882127" y="2972790"/>
              <a:ext cx="3996054" cy="462280"/>
            </a:xfrm>
            <a:custGeom>
              <a:avLst/>
              <a:gdLst/>
              <a:ahLst/>
              <a:cxnLst/>
              <a:rect l="l" t="t" r="r" b="b"/>
              <a:pathLst>
                <a:path w="3996054" h="462279">
                  <a:moveTo>
                    <a:pt x="3995928" y="0"/>
                  </a:moveTo>
                  <a:lnTo>
                    <a:pt x="0" y="0"/>
                  </a:lnTo>
                  <a:lnTo>
                    <a:pt x="0" y="461670"/>
                  </a:lnTo>
                  <a:lnTo>
                    <a:pt x="3995928" y="461670"/>
                  </a:lnTo>
                  <a:lnTo>
                    <a:pt x="399592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7882128" y="2972790"/>
            <a:ext cx="3996054" cy="452120"/>
          </a:xfrm>
          <a:prstGeom prst="rect">
            <a:avLst/>
          </a:prstGeom>
          <a:ln w="9525">
            <a:solidFill>
              <a:srgbClr val="001F5F"/>
            </a:solidFill>
          </a:ln>
        </p:spPr>
        <p:txBody>
          <a:bodyPr vert="horz" wrap="square" lIns="0" tIns="41275" rIns="0" bIns="0" rtlCol="0">
            <a:spAutoFit/>
          </a:bodyPr>
          <a:lstStyle/>
          <a:p>
            <a:pPr marL="92075" marR="248920" lvl="0" indent="0" defTabSz="914400" eaLnBrk="1" fontAlgn="auto" latinLnBrk="0" hangingPunct="1">
              <a:lnSpc>
                <a:spcPct val="100000"/>
              </a:lnSpc>
              <a:spcBef>
                <a:spcPts val="325"/>
              </a:spcBef>
              <a:spcAft>
                <a:spcPts val="0"/>
              </a:spcAft>
              <a:buClrTx/>
              <a:buSzTx/>
              <a:buFontTx/>
              <a:buNone/>
              <a:defRPr/>
            </a:pPr>
            <a:r>
              <a:rPr kumimoji="0" lang="en-US" altLang="zh-CN"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Kalgoorlie</a:t>
            </a:r>
            <a:r>
              <a:rPr kumimoji="0" lang="zh-CN" altLang="en-US" sz="1200" b="1" i="0" u="none" strike="noStrike" kern="0" cap="none" spc="0" normalizeH="0" baseline="0" noProof="0">
                <a:ln>
                  <a:noFill/>
                </a:ln>
                <a:solidFill>
                  <a:sysClr val="windowText" lastClr="000000"/>
                </a:solidFill>
                <a:effectLst/>
                <a:uLnTx/>
                <a:uFillTx/>
                <a:latin typeface="Arial" panose="020B0604020202020204"/>
                <a:cs typeface="Arial" panose="020B0604020202020204"/>
              </a:rPr>
              <a:t>稀土厂</a:t>
            </a: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a:t>
            </a:r>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a:p>
            <a:pPr marL="92075" marR="248920" lvl="0" indent="0" defTabSz="914400" eaLnBrk="1" fontAlgn="auto" latinLnBrk="0" hangingPunct="1">
              <a:lnSpc>
                <a:spcPct val="100000"/>
              </a:lnSpc>
              <a:spcBef>
                <a:spcPts val="325"/>
              </a:spcBef>
              <a:spcAft>
                <a:spcPts val="0"/>
              </a:spcAft>
              <a:buClrTx/>
              <a:buSzTx/>
              <a:buFontTx/>
              <a:buNone/>
              <a:defRPr/>
            </a:pPr>
            <a:r>
              <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精矿初加工，生产混合稀土碳酸盐（</a:t>
            </a:r>
            <a:r>
              <a:rPr kumimoji="0" lang="en-US" altLang="zh-CN"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MREC）</a:t>
            </a:r>
            <a:endParaRPr kumimoji="0" lang="en-US" altLang="zh-CN"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8" name="object 28"/>
          <p:cNvSpPr/>
          <p:nvPr/>
        </p:nvSpPr>
        <p:spPr>
          <a:xfrm>
            <a:off x="2795778" y="3434460"/>
            <a:ext cx="7135495" cy="843280"/>
          </a:xfrm>
          <a:custGeom>
            <a:avLst/>
            <a:gdLst/>
            <a:ahLst/>
            <a:cxnLst/>
            <a:rect l="l" t="t" r="r" b="b"/>
            <a:pathLst>
              <a:path w="7135495" h="843279">
                <a:moveTo>
                  <a:pt x="7135114" y="0"/>
                </a:moveTo>
                <a:lnTo>
                  <a:pt x="7033514" y="0"/>
                </a:lnTo>
                <a:lnTo>
                  <a:pt x="7033514" y="370713"/>
                </a:lnTo>
                <a:lnTo>
                  <a:pt x="2955544" y="370713"/>
                </a:lnTo>
                <a:lnTo>
                  <a:pt x="2955544" y="8382"/>
                </a:lnTo>
                <a:lnTo>
                  <a:pt x="2853944" y="8382"/>
                </a:lnTo>
                <a:lnTo>
                  <a:pt x="2853944" y="370713"/>
                </a:lnTo>
                <a:lnTo>
                  <a:pt x="101600" y="370713"/>
                </a:lnTo>
                <a:lnTo>
                  <a:pt x="101600" y="374904"/>
                </a:lnTo>
                <a:lnTo>
                  <a:pt x="101600" y="538226"/>
                </a:lnTo>
                <a:lnTo>
                  <a:pt x="0" y="538226"/>
                </a:lnTo>
                <a:lnTo>
                  <a:pt x="152400" y="843026"/>
                </a:lnTo>
                <a:lnTo>
                  <a:pt x="279400" y="589026"/>
                </a:lnTo>
                <a:lnTo>
                  <a:pt x="304800" y="538226"/>
                </a:lnTo>
                <a:lnTo>
                  <a:pt x="203200" y="538226"/>
                </a:lnTo>
                <a:lnTo>
                  <a:pt x="203200" y="476504"/>
                </a:lnTo>
                <a:lnTo>
                  <a:pt x="2955544" y="476504"/>
                </a:lnTo>
                <a:lnTo>
                  <a:pt x="2955544" y="472313"/>
                </a:lnTo>
                <a:lnTo>
                  <a:pt x="7135114" y="472313"/>
                </a:lnTo>
                <a:lnTo>
                  <a:pt x="7135114" y="370713"/>
                </a:lnTo>
                <a:lnTo>
                  <a:pt x="7135114"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object 29"/>
          <p:cNvGrpSpPr/>
          <p:nvPr/>
        </p:nvGrpSpPr>
        <p:grpSpPr>
          <a:xfrm>
            <a:off x="4502658" y="5103876"/>
            <a:ext cx="2159635" cy="257175"/>
            <a:chOff x="4502658" y="5103876"/>
            <a:chExt cx="2159635" cy="257175"/>
          </a:xfrm>
        </p:grpSpPr>
        <p:sp>
          <p:nvSpPr>
            <p:cNvPr id="30" name="object 30"/>
            <p:cNvSpPr/>
            <p:nvPr/>
          </p:nvSpPr>
          <p:spPr>
            <a:xfrm>
              <a:off x="4509008" y="5110226"/>
              <a:ext cx="2146935" cy="244475"/>
            </a:xfrm>
            <a:custGeom>
              <a:avLst/>
              <a:gdLst/>
              <a:ahLst/>
              <a:cxnLst/>
              <a:rect l="l" t="t" r="r" b="b"/>
              <a:pathLst>
                <a:path w="2146934" h="244475">
                  <a:moveTo>
                    <a:pt x="2024380" y="0"/>
                  </a:moveTo>
                  <a:lnTo>
                    <a:pt x="2024380" y="61087"/>
                  </a:lnTo>
                  <a:lnTo>
                    <a:pt x="0" y="61087"/>
                  </a:lnTo>
                  <a:lnTo>
                    <a:pt x="0" y="183134"/>
                  </a:lnTo>
                  <a:lnTo>
                    <a:pt x="2024380" y="183134"/>
                  </a:lnTo>
                  <a:lnTo>
                    <a:pt x="2024380" y="244094"/>
                  </a:lnTo>
                  <a:lnTo>
                    <a:pt x="2146426" y="122047"/>
                  </a:lnTo>
                  <a:lnTo>
                    <a:pt x="2024380"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4509008" y="5110226"/>
              <a:ext cx="2146935" cy="244475"/>
            </a:xfrm>
            <a:custGeom>
              <a:avLst/>
              <a:gdLst/>
              <a:ahLst/>
              <a:cxnLst/>
              <a:rect l="l" t="t" r="r" b="b"/>
              <a:pathLst>
                <a:path w="2146934" h="244475">
                  <a:moveTo>
                    <a:pt x="2024380" y="244094"/>
                  </a:moveTo>
                  <a:lnTo>
                    <a:pt x="2024380" y="183134"/>
                  </a:lnTo>
                  <a:lnTo>
                    <a:pt x="0" y="183134"/>
                  </a:lnTo>
                  <a:lnTo>
                    <a:pt x="0" y="61087"/>
                  </a:lnTo>
                  <a:lnTo>
                    <a:pt x="2024380" y="61087"/>
                  </a:lnTo>
                  <a:lnTo>
                    <a:pt x="2024380" y="0"/>
                  </a:lnTo>
                  <a:lnTo>
                    <a:pt x="2146426" y="122047"/>
                  </a:lnTo>
                  <a:lnTo>
                    <a:pt x="2024380" y="244094"/>
                  </a:lnTo>
                  <a:close/>
                </a:path>
              </a:pathLst>
            </a:custGeom>
            <a:ln w="12700">
              <a:solidFill>
                <a:srgbClr val="3696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32"/>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defRPr/>
            </a:pPr>
            <a:fld id="{81D60167-4931-47E6-BA6A-407CBD079E47}" type="slidenum">
              <a:rPr kumimoji="0" sz="1000" b="0" i="0" u="none" strike="noStrike" kern="0" cap="none" spc="-25" normalizeH="0" baseline="0" noProof="0" dirty="0">
                <a:ln>
                  <a:noFill/>
                </a:ln>
                <a:solidFill>
                  <a:srgbClr val="FFFFFF"/>
                </a:solidFill>
                <a:effectLst/>
                <a:uLnTx/>
                <a:uFillTx/>
                <a:latin typeface="Verdana" panose="020B0604030504040204"/>
              </a:rPr>
            </a:fld>
            <a:endParaRPr kumimoji="0" sz="1000" b="0" i="0" u="none" strike="noStrike" kern="0" cap="none" spc="-25" normalizeH="0" baseline="0" noProof="0" dirty="0">
              <a:ln>
                <a:noFill/>
              </a:ln>
              <a:solidFill>
                <a:srgbClr val="FFFFFF"/>
              </a:solidFill>
              <a:effectLst/>
              <a:uLnTx/>
              <a:uFillTx/>
              <a:latin typeface="Verdana" panose="020B060403050404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rcRect t="11059" b="11059"/>
          <a:stretch>
            <a:fillRect/>
          </a:stretch>
        </p:blipFill>
        <p:spPr>
          <a:xfrm>
            <a:off x="298008" y="1276369"/>
            <a:ext cx="11595984" cy="5079981"/>
          </a:xfrm>
          <a:prstGeom prst="rect">
            <a:avLst/>
          </a:prstGeom>
        </p:spPr>
      </p:pic>
      <p:sp>
        <p:nvSpPr>
          <p:cNvPr id="3" name="Text Placeholder 2"/>
          <p:cNvSpPr>
            <a:spLocks noGrp="1"/>
          </p:cNvSpPr>
          <p:nvPr>
            <p:ph type="body" sz="quarter" idx="27"/>
          </p:nvPr>
        </p:nvSpPr>
        <p:spPr/>
        <p:txBody>
          <a:bodyPr/>
          <a:lstStyle/>
          <a:p>
            <a:r>
              <a:rPr lang="zh-CN" altLang="en-US" sz="2800" dirty="0"/>
              <a:t>莱纳斯马来西亚重稀土生产与产能扩张</a:t>
            </a:r>
            <a:endParaRPr lang="zh-CN" altLang="en-US" sz="2800" dirty="0"/>
          </a:p>
        </p:txBody>
      </p:sp>
      <p:sp>
        <p:nvSpPr>
          <p:cNvPr id="2" name="Rectangle 1"/>
          <p:cNvSpPr/>
          <p:nvPr/>
        </p:nvSpPr>
        <p:spPr>
          <a:xfrm>
            <a:off x="803275" y="1926590"/>
            <a:ext cx="2873375" cy="94297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p:cNvSpPr txBox="1"/>
          <p:nvPr/>
        </p:nvSpPr>
        <p:spPr>
          <a:xfrm>
            <a:off x="797560" y="1967230"/>
            <a:ext cx="2769870" cy="783590"/>
          </a:xfrm>
          <a:prstGeom prst="rect">
            <a:avLst/>
          </a:prstGeom>
          <a:noFill/>
        </p:spPr>
        <p:txBody>
          <a:bodyPr wrap="square">
            <a:spAutoFit/>
          </a:bodyPr>
          <a:lstStyle/>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可销售稀土氧化物产量为6,375吨，其中镨钕为3,407吨</a:t>
            </a:r>
            <a:endPar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Rectangle 14"/>
          <p:cNvSpPr/>
          <p:nvPr/>
        </p:nvSpPr>
        <p:spPr>
          <a:xfrm>
            <a:off x="803275" y="3042285"/>
            <a:ext cx="2872105" cy="109918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6125" y="3042285"/>
            <a:ext cx="2878455" cy="1129665"/>
          </a:xfrm>
          <a:prstGeom prst="rect">
            <a:avLst/>
          </a:prstGeom>
          <a:noFill/>
        </p:spPr>
        <p:txBody>
          <a:bodyPr wrap="square" rtlCol="0">
            <a:spAutoFit/>
          </a:bodyPr>
          <a:lstStyle/>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重稀土扩产计划于2025年10月公布；首批钐预计于2026财年第四季度产出</a:t>
            </a:r>
            <a:endPar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Rectangle 15"/>
          <p:cNvSpPr/>
          <p:nvPr/>
        </p:nvSpPr>
        <p:spPr>
          <a:xfrm>
            <a:off x="797560" y="4358005"/>
            <a:ext cx="2878455" cy="122301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p:cNvSpPr txBox="1"/>
          <p:nvPr/>
        </p:nvSpPr>
        <p:spPr>
          <a:xfrm>
            <a:off x="797560" y="4577715"/>
            <a:ext cx="2877820" cy="783590"/>
          </a:xfrm>
          <a:prstGeom prst="rect">
            <a:avLst/>
          </a:prstGeom>
          <a:noFill/>
        </p:spPr>
        <p:txBody>
          <a:bodyPr wrap="square" rtlCol="0">
            <a:spAutoFit/>
          </a:bodyPr>
          <a:lstStyle/>
          <a:p>
            <a:pPr marR="0" lvl="0" indent="0" algn="ctr" defTabSz="914400" rtl="0" fontAlgn="auto">
              <a:lnSpc>
                <a:spcPct val="150000"/>
              </a:lnSpc>
              <a:spcBef>
                <a:spcPts val="0"/>
              </a:spcBef>
              <a:spcAft>
                <a:spcPts val="0"/>
              </a:spcAft>
              <a:buClrTx/>
              <a:buSzTx/>
              <a:buFontTx/>
              <a:buNone/>
              <a:defRPr/>
            </a:pPr>
            <a:r>
              <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rPr>
              <a:t>2025年12月当季完成大修；2026年1月裂解与浸出成功重启</a:t>
            </a:r>
            <a:endParaRPr kumimoji="0" lang="zh-CN" alt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Rectangle 16"/>
          <p:cNvSpPr/>
          <p:nvPr/>
        </p:nvSpPr>
        <p:spPr>
          <a:xfrm>
            <a:off x="4462145" y="4358640"/>
            <a:ext cx="2768600" cy="122174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p:cNvSpPr txBox="1"/>
          <p:nvPr/>
        </p:nvSpPr>
        <p:spPr>
          <a:xfrm>
            <a:off x="4517136" y="4577756"/>
            <a:ext cx="2658382" cy="783590"/>
          </a:xfrm>
          <a:prstGeom prst="rect">
            <a:avLst/>
          </a:prstGeom>
          <a:noFill/>
        </p:spPr>
        <p:txBody>
          <a:bodyPr wrap="square" rtlCol="0">
            <a:spAutoFit/>
          </a:bodyPr>
          <a:lstStyle/>
          <a:p>
            <a:pPr marL="0" lvl="1" indent="0" algn="ctr" fontAlgn="auto">
              <a:lnSpc>
                <a:spcPct val="150000"/>
              </a:lnSpc>
              <a:defRPr/>
            </a:pPr>
            <a:r>
              <a:rPr lang="zh-CN" altLang="en-US" sz="1500" dirty="0">
                <a:solidFill>
                  <a:srgbClr val="000000"/>
                </a:solidFill>
              </a:rPr>
              <a:t>溶剂萃取及产品精加工铭牌产能10,500吨/年</a:t>
            </a:r>
            <a:r>
              <a:rPr lang="en-US" sz="1500" dirty="0">
                <a:solidFill>
                  <a:srgbClr val="000000"/>
                </a:solidFill>
              </a:rPr>
              <a:t> </a:t>
            </a:r>
            <a:r>
              <a:rPr kumimoji="0" lang="en-US" sz="1500" b="0" i="0" u="none" strike="noStrike" kern="1200" cap="none" spc="0" normalizeH="0" baseline="30000" noProof="0" dirty="0">
                <a:ln>
                  <a:noFill/>
                </a:ln>
                <a:solidFill>
                  <a:srgbClr val="000000"/>
                </a:solidFill>
                <a:effectLst/>
                <a:uLnTx/>
                <a:uFillTx/>
                <a:latin typeface="Arial" panose="020B0604020202020204"/>
                <a:ea typeface="+mn-ea"/>
                <a:cs typeface="+mn-cs"/>
              </a:rPr>
              <a:t>1</a:t>
            </a: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p:cNvSpPr txBox="1"/>
          <p:nvPr/>
        </p:nvSpPr>
        <p:spPr>
          <a:xfrm>
            <a:off x="892629" y="6356350"/>
            <a:ext cx="10879783" cy="213995"/>
          </a:xfrm>
          <a:prstGeom prst="rect">
            <a:avLst/>
          </a:prstGeom>
          <a:solidFill>
            <a:schemeClr val="bg1">
              <a:lumMod val="95000"/>
              <a:alpha val="74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1. </a:t>
            </a:r>
            <a:r>
              <a:rPr kumimoji="0" lang="zh-CN" altLang="en-US" sz="800" b="0" i="0" u="none" strike="noStrike" kern="1200" cap="none" spc="0" normalizeH="0" baseline="0" noProof="0">
                <a:ln>
                  <a:noFill/>
                </a:ln>
                <a:solidFill>
                  <a:srgbClr val="000000"/>
                </a:solidFill>
                <a:effectLst/>
                <a:uLnTx/>
                <a:uFillTx/>
                <a:latin typeface="Arial" panose="020B0604020202020204"/>
                <a:ea typeface="+mn-ea"/>
                <a:cs typeface="+mn-cs"/>
              </a:rPr>
              <a:t>此处提及的产能，系指基于相关设施当前设备配置所确定的设计处理能力。该数据不构成亦无意作为《澳交所上市规则》第5章所定义的生产目标，也不代表任何特定时期内的矿物开采或产量预测。</a:t>
            </a:r>
            <a:endParaRPr kumimoji="0" lang="zh-CN" alt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ext Placeholder 12"/>
          <p:cNvSpPr txBox="1">
            <a:spLocks noChangeAspect="1"/>
          </p:cNvSpPr>
          <p:nvPr/>
        </p:nvSpPr>
        <p:spPr>
          <a:xfrm>
            <a:off x="10336300" y="-6836"/>
            <a:ext cx="1868400" cy="1062750"/>
          </a:xfrm>
          <a:prstGeom prst="rect">
            <a:avLst/>
          </a:prstGeom>
          <a:blipFill>
            <a:blip r:embed="rId2">
              <a:extLst>
                <a:ext uri="{96DAC541-7B7A-43D3-8B79-37D633B846F1}">
                  <asvg:svgBlip xmlns:asvg="http://schemas.microsoft.com/office/drawing/2016/SVG/main" r:embed="rId3"/>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panose="020B0604030504040204"/>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panose="020B0604030504040204"/>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panose="020B0604030504040204"/>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panose="020B0604030504040204"/>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panose="020B0604030504040204"/>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51AAB9"/>
              </a:buClr>
              <a:buSzTx/>
              <a:buFontTx/>
              <a:buNone/>
              <a:defRPr/>
            </a:pPr>
            <a:r>
              <a:rPr kumimoji="0" lang="en-AU" sz="1600" b="0" i="0" u="none" strike="noStrike" kern="0" cap="all" spc="-5" normalizeH="0" baseline="0" noProof="0">
                <a:ln>
                  <a:noFill/>
                </a:ln>
                <a:solidFill>
                  <a:srgbClr val="000000"/>
                </a:solidFill>
                <a:effectLst/>
                <a:uLnTx/>
                <a:uFillTx/>
                <a:latin typeface="Verdana" panose="020B0604030504040204"/>
                <a:ea typeface="+mn-ea"/>
                <a:cs typeface="+mn-cs"/>
              </a:rPr>
              <a:t> </a:t>
            </a:r>
            <a:endParaRPr kumimoji="0" lang="en-AU" sz="1600" b="0" i="0" u="none" strike="noStrike" kern="0" cap="all" spc="-5" normalizeH="0" baseline="0" noProof="0">
              <a:ln>
                <a:noFill/>
              </a:ln>
              <a:solidFill>
                <a:srgbClr val="000000"/>
              </a:solidFill>
              <a:effectLst/>
              <a:uLnTx/>
              <a:uFillTx/>
              <a:latin typeface="Verdana" panose="020B0604030504040204"/>
              <a:ea typeface="+mn-ea"/>
              <a:cs typeface="+mn-cs"/>
            </a:endParaRPr>
          </a:p>
        </p:txBody>
      </p:sp>
      <p:sp>
        <p:nvSpPr>
          <p:cNvPr id="21" name="Slide Number Placeholder 5"/>
          <p:cNvSpPr txBox="1"/>
          <p:nvPr/>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2BFC3429-A3B6-472A-90F1-46334683C77E}" type="slidenum">
              <a:rPr kumimoji="0" lang="en-AU" sz="1000" b="0" i="0" u="none" strike="noStrike" kern="1200" cap="none" spc="0" normalizeH="0" baseline="0" noProof="0" smtClean="0">
                <a:ln>
                  <a:noFill/>
                </a:ln>
                <a:solidFill>
                  <a:prstClr val="white"/>
                </a:solidFill>
                <a:effectLst/>
                <a:uLnTx/>
                <a:uFillTx/>
                <a:latin typeface="Arial" panose="020B0604020202020204"/>
                <a:ea typeface="+mn-ea"/>
                <a:cs typeface="+mn-cs"/>
              </a:rPr>
            </a:fld>
            <a:endParaRPr kumimoji="0" lang="en-AU"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7"/>
          </p:nvPr>
        </p:nvSpPr>
        <p:spPr>
          <a:xfrm>
            <a:off x="803275" y="113555"/>
            <a:ext cx="9313182" cy="1030514"/>
          </a:xfrm>
        </p:spPr>
        <p:txBody>
          <a:bodyPr/>
          <a:lstStyle/>
          <a:p>
            <a:r>
              <a:rPr lang="zh-CN" altLang="en-US" sz="2800" dirty="0"/>
              <a:t>关爱员工、社区与环境</a:t>
            </a:r>
            <a:endParaRPr lang="zh-CN" altLang="en-US" sz="2800" dirty="0"/>
          </a:p>
          <a:p>
            <a:r>
              <a:rPr lang="zh-CN" altLang="en-US" sz="1800" dirty="0">
                <a:solidFill>
                  <a:schemeClr val="tx1">
                    <a:lumMod val="65000"/>
                    <a:lumOff val="35000"/>
                  </a:schemeClr>
                </a:solidFill>
              </a:rPr>
              <a:t>推动可持续发展</a:t>
            </a:r>
            <a:r>
              <a:rPr lang="en-AU" sz="1800" dirty="0">
                <a:solidFill>
                  <a:schemeClr val="tx1">
                    <a:lumMod val="65000"/>
                    <a:lumOff val="35000"/>
                  </a:schemeClr>
                </a:solidFill>
              </a:rPr>
              <a:t> </a:t>
            </a:r>
            <a:endParaRPr lang="en-AU" sz="2800" dirty="0"/>
          </a:p>
        </p:txBody>
      </p:sp>
      <p:sp>
        <p:nvSpPr>
          <p:cNvPr id="6" name="Text Placeholder 12"/>
          <p:cNvSpPr txBox="1">
            <a:spLocks noChangeAspect="1"/>
          </p:cNvSpPr>
          <p:nvPr/>
        </p:nvSpPr>
        <p:spPr>
          <a:xfrm>
            <a:off x="10336300" y="-6836"/>
            <a:ext cx="1868400" cy="1062750"/>
          </a:xfrm>
          <a:prstGeom prst="rect">
            <a:avLst/>
          </a:prstGeom>
          <a:blipFill>
            <a:blip r:embed="rId1">
              <a:extLst>
                <a:ext uri="{96DAC541-7B7A-43D3-8B79-37D633B846F1}">
                  <asvg:svgBlip xmlns:asvg="http://schemas.microsoft.com/office/drawing/2016/SVG/main" r:embed="rId2"/>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panose="020B0604030504040204"/>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panose="020B0604030504040204"/>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panose="020B0604030504040204"/>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panose="020B0604030504040204"/>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panose="020B0604030504040204"/>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a:t>
            </a:r>
            <a:endParaRPr lang="en-AU"/>
          </a:p>
        </p:txBody>
      </p:sp>
      <p:sp>
        <p:nvSpPr>
          <p:cNvPr id="7" name="Text Placeholder 1"/>
          <p:cNvSpPr txBox="1"/>
          <p:nvPr/>
        </p:nvSpPr>
        <p:spPr>
          <a:xfrm>
            <a:off x="770137" y="1495424"/>
            <a:ext cx="2667400" cy="2548888"/>
          </a:xfrm>
          <a:prstGeom prst="rect">
            <a:avLst/>
          </a:prstGeom>
          <a:solidFill>
            <a:schemeClr val="accent4"/>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8" name="Text Placeholder 2"/>
          <p:cNvSpPr txBox="1"/>
          <p:nvPr/>
        </p:nvSpPr>
        <p:spPr>
          <a:xfrm>
            <a:off x="805180" y="1933478"/>
            <a:ext cx="2631876"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200000"/>
              </a:lnSpc>
              <a:spcAft>
                <a:spcPts val="0"/>
              </a:spcAft>
            </a:pPr>
            <a:r>
              <a:rPr lang="zh-CN" altLang="en-US" sz="1800" cap="none" dirty="0">
                <a:solidFill>
                  <a:srgbClr val="FFFFFF"/>
                </a:solidFill>
                <a:cs typeface="Arial" panose="020B0604020202020204"/>
              </a:rPr>
              <a:t>莱纳斯马来西亚98%的员工为马来西亚公民</a:t>
            </a:r>
            <a:endParaRPr lang="zh-CN" altLang="en-US" sz="1800" cap="none" dirty="0">
              <a:solidFill>
                <a:srgbClr val="FFFFFF"/>
              </a:solidFill>
              <a:cs typeface="Arial" panose="020B0604020202020204"/>
            </a:endParaRP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sp>
        <p:nvSpPr>
          <p:cNvPr id="15" name="Text Placeholder 12"/>
          <p:cNvSpPr txBox="1">
            <a:spLocks noChangeAspect="1"/>
          </p:cNvSpPr>
          <p:nvPr/>
        </p:nvSpPr>
        <p:spPr>
          <a:xfrm>
            <a:off x="10342648" y="-9524"/>
            <a:ext cx="1868400" cy="1062750"/>
          </a:xfrm>
          <a:prstGeom prst="rect">
            <a:avLst/>
          </a:prstGeom>
          <a:blipFill>
            <a:blip r:embed="rId1">
              <a:extLst>
                <a:ext uri="{96DAC541-7B7A-43D3-8B79-37D633B846F1}">
                  <asvg:svgBlip xmlns:asvg="http://schemas.microsoft.com/office/drawing/2016/SVG/main" r:embed="rId2"/>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panose="020B0604030504040204"/>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panose="020B0604030504040204"/>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panose="020B0604030504040204"/>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panose="020B0604030504040204"/>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panose="020B0604030504040204"/>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a:t>
            </a:r>
            <a:endParaRPr lang="en-AU"/>
          </a:p>
        </p:txBody>
      </p:sp>
      <p:sp>
        <p:nvSpPr>
          <p:cNvPr id="21" name="Slide Number Placeholder 2"/>
          <p:cNvSpPr txBox="1"/>
          <p:nvPr/>
        </p:nvSpPr>
        <p:spPr>
          <a:xfrm>
            <a:off x="11526983" y="6356350"/>
            <a:ext cx="491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BFC3429-A3B6-472A-90F1-46334683C77E}" type="slidenum">
              <a:rPr lang="en-AU" sz="1000" smtClean="0">
                <a:solidFill>
                  <a:schemeClr val="bg1"/>
                </a:solidFill>
                <a:latin typeface="Arial" panose="020B0604020202020204"/>
              </a:rPr>
            </a:fld>
            <a:endParaRPr lang="en-AU" sz="1000">
              <a:solidFill>
                <a:schemeClr val="bg1"/>
              </a:solidFill>
              <a:latin typeface="Arial" panose="020B0604020202020204"/>
            </a:endParaRPr>
          </a:p>
        </p:txBody>
      </p:sp>
      <p:cxnSp>
        <p:nvCxnSpPr>
          <p:cNvPr id="2" name="Straight Connector 1"/>
          <p:cNvCxnSpPr/>
          <p:nvPr/>
        </p:nvCxnSpPr>
        <p:spPr>
          <a:xfrm>
            <a:off x="803275" y="118326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 Placeholder 1"/>
          <p:cNvSpPr txBox="1"/>
          <p:nvPr/>
        </p:nvSpPr>
        <p:spPr>
          <a:xfrm>
            <a:off x="770137" y="4111782"/>
            <a:ext cx="2672158" cy="2456586"/>
          </a:xfrm>
          <a:prstGeom prst="rect">
            <a:avLst/>
          </a:prstGeom>
          <a:solidFill>
            <a:schemeClr val="bg1">
              <a:lumMod val="95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9" name="Text Placeholder 1"/>
          <p:cNvSpPr txBox="1"/>
          <p:nvPr/>
        </p:nvSpPr>
        <p:spPr>
          <a:xfrm>
            <a:off x="3516114" y="4109447"/>
            <a:ext cx="2655589" cy="2473780"/>
          </a:xfrm>
          <a:prstGeom prst="rect">
            <a:avLst/>
          </a:prstGeom>
          <a:solidFill>
            <a:schemeClr val="accent4">
              <a:lumMod val="60000"/>
              <a:lumOff val="40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11" name="Text Placeholder 1"/>
          <p:cNvSpPr txBox="1"/>
          <p:nvPr/>
        </p:nvSpPr>
        <p:spPr>
          <a:xfrm>
            <a:off x="6250285" y="1495424"/>
            <a:ext cx="2655590" cy="2531694"/>
          </a:xfrm>
          <a:prstGeom prst="rect">
            <a:avLst/>
          </a:prstGeom>
          <a:solidFill>
            <a:schemeClr val="tx2"/>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l="10546" r="10546"/>
          <a:stretch>
            <a:fillRect/>
          </a:stretch>
        </p:blipFill>
        <p:spPr>
          <a:xfrm>
            <a:off x="3516116" y="1503066"/>
            <a:ext cx="2655589" cy="2524052"/>
          </a:xfrm>
          <a:prstGeom prst="rect">
            <a:avLst/>
          </a:prstGeom>
        </p:spPr>
      </p:pic>
      <p:sp>
        <p:nvSpPr>
          <p:cNvPr id="14" name="Text Placeholder 1"/>
          <p:cNvSpPr txBox="1"/>
          <p:nvPr/>
        </p:nvSpPr>
        <p:spPr>
          <a:xfrm>
            <a:off x="6252666" y="4109449"/>
            <a:ext cx="2655590" cy="2456584"/>
          </a:xfrm>
          <a:prstGeom prst="rect">
            <a:avLst/>
          </a:prstGeom>
          <a:solidFill>
            <a:schemeClr val="bg1">
              <a:lumMod val="95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16" name="Text Placeholder 1"/>
          <p:cNvSpPr txBox="1"/>
          <p:nvPr/>
        </p:nvSpPr>
        <p:spPr>
          <a:xfrm>
            <a:off x="8982075" y="1506854"/>
            <a:ext cx="2655590" cy="2520261"/>
          </a:xfrm>
          <a:prstGeom prst="rect">
            <a:avLst/>
          </a:prstGeom>
          <a:solidFill>
            <a:schemeClr val="bg1">
              <a:lumMod val="95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17" name="Text Placeholder 1"/>
          <p:cNvSpPr txBox="1"/>
          <p:nvPr/>
        </p:nvSpPr>
        <p:spPr>
          <a:xfrm>
            <a:off x="8982075" y="4109447"/>
            <a:ext cx="2655590" cy="2456584"/>
          </a:xfrm>
          <a:prstGeom prst="rect">
            <a:avLst/>
          </a:prstGeom>
          <a:solidFill>
            <a:schemeClr val="tx2">
              <a:lumMod val="50000"/>
              <a:lumOff val="50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24" name="Text Placeholder 2"/>
          <p:cNvSpPr txBox="1"/>
          <p:nvPr/>
        </p:nvSpPr>
        <p:spPr>
          <a:xfrm>
            <a:off x="3601720" y="4285615"/>
            <a:ext cx="2493645" cy="2233295"/>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Aft>
                <a:spcPts val="0"/>
              </a:spcAft>
            </a:pPr>
            <a:r>
              <a:rPr lang="zh-CN" altLang="en-US" sz="2000" b="1" cap="none" dirty="0">
                <a:solidFill>
                  <a:srgbClr val="FFFFFF"/>
                </a:solidFill>
                <a:latin typeface="Arial" panose="020B0604020202020204" pitchFamily="34" charset="0"/>
                <a:ea typeface="宋体" panose="02010600030101010101" pitchFamily="2" charset="-122"/>
                <a:cs typeface="Arial" panose="020B0604020202020204" pitchFamily="34" charset="0"/>
              </a:rPr>
              <a:t>2025年11月：莱纳斯马来西亚年度“返</a:t>
            </a:r>
            <a:r>
              <a:rPr lang="zh-CN" altLang="en-US" sz="2000" b="1" cap="none" dirty="0">
                <a:solidFill>
                  <a:schemeClr val="bg1"/>
                </a:solidFill>
                <a:latin typeface="Arial" panose="020B0604020202020204" pitchFamily="34" charset="0"/>
                <a:ea typeface="宋体" panose="02010600030101010101" pitchFamily="2" charset="-122"/>
                <a:cs typeface="Arial" panose="020B0604020202020204" pitchFamily="34" charset="0"/>
              </a:rPr>
              <a:t>校”助学活动</a:t>
            </a:r>
            <a:endParaRPr lang="zh-CN" altLang="en-US" sz="2000" b="1" cap="none" dirty="0">
              <a:solidFill>
                <a:schemeClr val="bg1"/>
              </a:solidFill>
              <a:latin typeface="Arial" panose="020B0604020202020204" pitchFamily="34" charset="0"/>
              <a:ea typeface="宋体" panose="02010600030101010101" pitchFamily="2" charset="-122"/>
              <a:cs typeface="Arial" panose="020B0604020202020204" pitchFamily="34" charset="0"/>
            </a:endParaRPr>
          </a:p>
          <a:p>
            <a:pPr algn="just" fontAlgn="auto">
              <a:lnSpc>
                <a:spcPct val="100000"/>
              </a:lnSpc>
              <a:spcAft>
                <a:spcPts val="0"/>
              </a:spcAft>
            </a:pPr>
            <a:endParaRPr lang="zh-CN" altLang="en-US" cap="none" dirty="0">
              <a:solidFill>
                <a:schemeClr val="bg1"/>
              </a:solidFill>
              <a:latin typeface="Arial" panose="020B0604020202020204" pitchFamily="34" charset="0"/>
              <a:ea typeface="宋体" panose="02010600030101010101" pitchFamily="2" charset="-122"/>
              <a:cs typeface="Arial" panose="020B0604020202020204" pitchFamily="34" charset="0"/>
            </a:endParaRPr>
          </a:p>
          <a:p>
            <a:pPr marL="285750" indent="-285750" algn="just" fontAlgn="auto">
              <a:lnSpc>
                <a:spcPct val="100000"/>
              </a:lnSpc>
              <a:spcAft>
                <a:spcPts val="0"/>
              </a:spcAft>
              <a:buFont typeface="Arial" panose="020B0604020202020204" pitchFamily="34" charset="0"/>
              <a:buChar char="•"/>
            </a:pPr>
            <a:r>
              <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rPr>
              <a:t>为当地18所学校的480多名学生提供2026学年学习用品</a:t>
            </a:r>
            <a:endParaRPr lang="zh-CN" altLang="en-US" dirty="0">
              <a:solidFill>
                <a:schemeClr val="bg1"/>
              </a:solidFill>
              <a:latin typeface="Arial" panose="020B0604020202020204" pitchFamily="34" charset="0"/>
              <a:ea typeface="宋体" panose="02010600030101010101" pitchFamily="2" charset="-122"/>
              <a:cs typeface="Arial" panose="020B0604020202020204" pitchFamily="34" charset="0"/>
            </a:endParaRPr>
          </a:p>
          <a:p>
            <a:pPr>
              <a:spcAft>
                <a:spcPts val="0"/>
              </a:spcAft>
            </a:pPr>
            <a:endParaRPr lang="zh-CN" altLang="en-US" cap="none"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20698" r="20698" b="3621"/>
          <a:stretch>
            <a:fillRect/>
          </a:stretch>
        </p:blipFill>
        <p:spPr>
          <a:xfrm>
            <a:off x="8982073" y="1534831"/>
            <a:ext cx="2655591" cy="2456583"/>
          </a:xfrm>
          <a:prstGeom prst="rect">
            <a:avLst/>
          </a:prstGeom>
        </p:spPr>
      </p:pic>
      <p:sp>
        <p:nvSpPr>
          <p:cNvPr id="4" name="Text Placeholder 2"/>
          <p:cNvSpPr txBox="1"/>
          <p:nvPr/>
        </p:nvSpPr>
        <p:spPr>
          <a:xfrm>
            <a:off x="6401694" y="1933478"/>
            <a:ext cx="2378075"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50000"/>
              </a:lnSpc>
              <a:spcAft>
                <a:spcPts val="0"/>
              </a:spcAft>
            </a:pPr>
            <a:r>
              <a:rPr lang="zh-CN" altLang="en-US" sz="2000" b="1" dirty="0">
                <a:solidFill>
                  <a:schemeClr val="bg1"/>
                </a:solidFill>
                <a:latin typeface="Arial" panose="020B0604020202020204" pitchFamily="34" charset="0"/>
                <a:ea typeface="宋体" panose="02010600030101010101" pitchFamily="2" charset="-122"/>
                <a:cs typeface="Arial" panose="020B0604020202020204" pitchFamily="34" charset="0"/>
              </a:rPr>
              <a:t>自2025财年下半年起，莱纳斯马来西亚</a:t>
            </a:r>
            <a:r>
              <a:rPr lang="zh-CN" altLang="en-US" sz="2000" b="1" dirty="0">
                <a:solidFill>
                  <a:schemeClr val="bg1"/>
                </a:solidFill>
                <a:latin typeface="Arial" panose="020B0604020202020204" pitchFamily="34" charset="0"/>
                <a:ea typeface="宋体" panose="02010600030101010101" pitchFamily="2" charset="-122"/>
                <a:cs typeface="Arial" panose="020B0604020202020204" pitchFamily="34" charset="0"/>
              </a:rPr>
              <a:t>工厂太阳能板已投运</a:t>
            </a:r>
            <a:endParaRPr lang="zh-CN" altLang="en-US" sz="2000" b="1" dirty="0">
              <a:solidFill>
                <a:schemeClr val="bg1"/>
              </a:solidFill>
              <a:latin typeface="Arial" panose="020B0604020202020204" pitchFamily="34" charset="0"/>
              <a:ea typeface="宋体" panose="02010600030101010101" pitchFamily="2" charset="-122"/>
              <a:cs typeface="Arial" panose="020B0604020202020204" pitchFamily="34" charset="0"/>
            </a:endParaRPr>
          </a:p>
          <a:p>
            <a:pPr>
              <a:spcAft>
                <a:spcPts val="0"/>
              </a:spcAft>
            </a:pPr>
            <a:endParaRPr lang="en-US" altLang="zh-CN" sz="2800" b="1" dirty="0">
              <a:solidFill>
                <a:schemeClr val="bg1"/>
              </a:solidFill>
            </a:endParaRPr>
          </a:p>
          <a:p>
            <a:pPr>
              <a:spcAft>
                <a:spcPts val="0"/>
              </a:spcAft>
            </a:pPr>
            <a:endParaRPr lang="en-US" altLang="zh-CN" sz="2800" b="1" dirty="0">
              <a:solidFill>
                <a:schemeClr val="bg1"/>
              </a:solidFill>
            </a:endParaRPr>
          </a:p>
          <a:p>
            <a:pPr>
              <a:spcAft>
                <a:spcPts val="0"/>
              </a:spcAft>
            </a:pPr>
            <a:endParaRPr lang="en-AU" sz="2000" cap="none" dirty="0">
              <a:solidFill>
                <a:schemeClr val="bg1"/>
              </a:solidFill>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9498" r="9498"/>
          <a:stretch>
            <a:fillRect/>
          </a:stretch>
        </p:blipFill>
        <p:spPr>
          <a:xfrm>
            <a:off x="6289528" y="4107596"/>
            <a:ext cx="2653209" cy="2456575"/>
          </a:xfrm>
          <a:prstGeom prst="rect">
            <a:avLst/>
          </a:prstGeom>
        </p:spPr>
      </p:pic>
      <p:sp>
        <p:nvSpPr>
          <p:cNvPr id="27" name="Text Placeholder 2"/>
          <p:cNvSpPr txBox="1"/>
          <p:nvPr/>
        </p:nvSpPr>
        <p:spPr>
          <a:xfrm>
            <a:off x="9288145" y="4389755"/>
            <a:ext cx="2180590" cy="1726565"/>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20000"/>
              </a:lnSpc>
              <a:spcAft>
                <a:spcPts val="0"/>
              </a:spcAft>
            </a:pPr>
            <a:r>
              <a:rPr lang="zh-CN" altLang="en-US" sz="2000" b="1" dirty="0">
                <a:solidFill>
                  <a:schemeClr val="bg1"/>
                </a:solidFill>
                <a:latin typeface="Arial" panose="020B0604020202020204" pitchFamily="34" charset="0"/>
                <a:ea typeface="宋体" panose="02010600030101010101" pitchFamily="2" charset="-122"/>
              </a:rPr>
              <a:t>持续研发投入：</a:t>
            </a:r>
            <a:endParaRPr lang="zh-CN" altLang="en-US" sz="2000" b="1" dirty="0">
              <a:solidFill>
                <a:schemeClr val="bg1"/>
              </a:solidFill>
              <a:latin typeface="Arial" panose="020B0604020202020204" pitchFamily="34" charset="0"/>
              <a:ea typeface="宋体" panose="02010600030101010101" pitchFamily="2" charset="-122"/>
            </a:endParaRPr>
          </a:p>
          <a:p>
            <a:pPr algn="ctr" fontAlgn="auto">
              <a:lnSpc>
                <a:spcPct val="120000"/>
              </a:lnSpc>
              <a:spcAft>
                <a:spcPts val="0"/>
              </a:spcAft>
            </a:pPr>
            <a:endParaRPr lang="zh-CN" altLang="en-US" sz="2000" b="1" dirty="0">
              <a:solidFill>
                <a:schemeClr val="bg1"/>
              </a:solidFill>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2000" cap="none" dirty="0">
                <a:solidFill>
                  <a:schemeClr val="bg1"/>
                </a:solidFill>
                <a:latin typeface="Arial" panose="020B0604020202020204" pitchFamily="34" charset="0"/>
                <a:ea typeface="宋体" panose="02010600030101010101" pitchFamily="2" charset="-122"/>
              </a:rPr>
              <a:t>提升工艺、降低碳排放</a:t>
            </a:r>
            <a:endParaRPr lang="zh-CN" altLang="en-US" sz="2000" cap="none" dirty="0">
              <a:solidFill>
                <a:schemeClr val="bg1"/>
              </a:solidFill>
              <a:latin typeface="Arial" panose="020B0604020202020204" pitchFamily="34" charset="0"/>
              <a:ea typeface="宋体" panose="02010600030101010101" pitchFamily="2" charset="-122"/>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l="20698" r="20698"/>
          <a:stretch>
            <a:fillRect/>
          </a:stretch>
        </p:blipFill>
        <p:spPr>
          <a:xfrm>
            <a:off x="788180" y="4071893"/>
            <a:ext cx="2655591" cy="2548888"/>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l="10546" r="10546"/>
          <a:stretch>
            <a:fillRect/>
          </a:stretch>
        </p:blipFill>
        <p:spPr>
          <a:xfrm>
            <a:off x="3516116" y="1534831"/>
            <a:ext cx="2655589" cy="2524052"/>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l="20698" r="20698" b="3621"/>
          <a:stretch>
            <a:fillRect/>
          </a:stretch>
        </p:blipFill>
        <p:spPr>
          <a:xfrm>
            <a:off x="9008504" y="1600738"/>
            <a:ext cx="2655591" cy="2456583"/>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rcRect l="10546" r="10546"/>
          <a:stretch>
            <a:fillRect/>
          </a:stretch>
        </p:blipFill>
        <p:spPr>
          <a:xfrm>
            <a:off x="3542547" y="1600738"/>
            <a:ext cx="2655589" cy="25240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7"/>
          </p:nvPr>
        </p:nvSpPr>
        <p:spPr>
          <a:xfrm>
            <a:off x="803275" y="0"/>
            <a:ext cx="9313182" cy="1299292"/>
          </a:xfrm>
        </p:spPr>
        <p:txBody>
          <a:bodyPr/>
          <a:lstStyle/>
          <a:p>
            <a:r>
              <a:rPr lang="zh-CN" altLang="en-US" sz="2800" dirty="0"/>
              <a:t>全球钕铁硼磁体产量估算</a:t>
            </a:r>
            <a:endParaRPr lang="zh-CN" altLang="en-US" sz="2800" dirty="0"/>
          </a:p>
        </p:txBody>
      </p:sp>
      <p:sp>
        <p:nvSpPr>
          <p:cNvPr id="5" name="TextBox 4"/>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1" i="1" u="none" strike="noStrike" kern="1200" cap="none" spc="0" normalizeH="0" baseline="0" noProof="0">
                <a:ln>
                  <a:noFill/>
                </a:ln>
                <a:solidFill>
                  <a:prstClr val="white"/>
                </a:solidFill>
                <a:effectLst/>
                <a:uLnTx/>
                <a:uFillTx/>
                <a:latin typeface="Arial" panose="020B0604020202020204"/>
                <a:ea typeface="+mn-ea"/>
                <a:cs typeface="+mn-cs"/>
              </a:rPr>
              <a:t>Growing with the market</a:t>
            </a:r>
            <a:endParaRPr kumimoji="0" lang="en-US" sz="1000" b="1" i="1"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
          <a:stretch>
            <a:fillRect/>
          </a:stretch>
        </p:blipFill>
        <p:spPr>
          <a:xfrm>
            <a:off x="1370965" y="1439545"/>
            <a:ext cx="7736205" cy="4805045"/>
          </a:xfrm>
          <a:prstGeom prst="rect">
            <a:avLst/>
          </a:prstGeom>
        </p:spPr>
      </p:pic>
      <p:sp>
        <p:nvSpPr>
          <p:cNvPr id="2" name="Text Placeholder 3"/>
          <p:cNvSpPr>
            <a:spLocks noGrp="1"/>
          </p:cNvSpPr>
          <p:nvPr/>
        </p:nvSpPr>
        <p:spPr>
          <a:xfrm>
            <a:off x="55880" y="1513840"/>
            <a:ext cx="1505585" cy="481711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中国</a:t>
            </a:r>
            <a:endParaRPr lang="zh-CN" altLang="en-US"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日本</a:t>
            </a:r>
            <a:endParaRPr lang="zh-CN" altLang="en-US"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日本市场份额</a:t>
            </a:r>
            <a:endParaRPr lang="zh-CN" altLang="en-US"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世界其它国家</a:t>
            </a:r>
            <a:endParaRPr lang="zh-CN" altLang="en-US"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德国欧盟工厂1</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韩国1 1</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爱沙尼亚 2</a:t>
            </a:r>
            <a:r>
              <a:rPr lang="en-US" altLang="zh-CN" sz="1300" dirty="0">
                <a:latin typeface="Arial" panose="020B0604020202020204" pitchFamily="34" charset="0"/>
                <a:ea typeface="宋体" panose="02010600030101010101" pitchFamily="2" charset="-122"/>
              </a:rPr>
              <a:t>K+3K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罗马尼亚 2</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美国1 1</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美国1-1 10</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德国美国 2</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韩国2 韩国 1</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韩国2 马来西亚 3</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韩国2 马来西亚 3</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日本加拿大 2</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韩国3 韩国 1</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韩国3 美国 3</a:t>
            </a:r>
            <a:r>
              <a:rPr lang="en-US" altLang="zh-CN" sz="1300" dirty="0">
                <a:latin typeface="Arial" panose="020B0604020202020204" pitchFamily="34" charset="0"/>
                <a:ea typeface="宋体" panose="02010600030101010101" pitchFamily="2" charset="-122"/>
              </a:rPr>
              <a:t>K</a:t>
            </a:r>
            <a:endParaRPr lang="en-US" altLang="zh-CN"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全球合金总产量</a:t>
            </a:r>
            <a:endParaRPr lang="zh-CN" altLang="en-US" sz="1300" dirty="0">
              <a:latin typeface="Arial" panose="020B0604020202020204" pitchFamily="34" charset="0"/>
              <a:ea typeface="宋体" panose="02010600030101010101" pitchFamily="2" charset="-122"/>
            </a:endParaRPr>
          </a:p>
          <a:p>
            <a:pPr algn="ctr" fontAlgn="auto">
              <a:lnSpc>
                <a:spcPct val="120000"/>
              </a:lnSpc>
              <a:spcAft>
                <a:spcPts val="0"/>
              </a:spcAft>
            </a:pPr>
            <a:r>
              <a:rPr lang="zh-CN" altLang="en-US" sz="1300" dirty="0">
                <a:latin typeface="Arial" panose="020B0604020202020204" pitchFamily="34" charset="0"/>
                <a:ea typeface="宋体" panose="02010600030101010101" pitchFamily="2" charset="-122"/>
              </a:rPr>
              <a:t>全球成品总产量</a:t>
            </a:r>
            <a:endParaRPr lang="zh-CN" altLang="en-US" sz="1300" dirty="0">
              <a:latin typeface="Arial" panose="020B0604020202020204" pitchFamily="34" charset="0"/>
              <a:ea typeface="宋体" panose="02010600030101010101" pitchFamily="2" charset="-122"/>
            </a:endParaRPr>
          </a:p>
        </p:txBody>
      </p:sp>
      <p:graphicFrame>
        <p:nvGraphicFramePr>
          <p:cNvPr id="7" name="Table 8"/>
          <p:cNvGraphicFramePr>
            <a:graphicFrameLocks noGrp="1"/>
          </p:cNvGraphicFramePr>
          <p:nvPr>
            <p:custDataLst>
              <p:tags r:id="rId2"/>
            </p:custDataLst>
          </p:nvPr>
        </p:nvGraphicFramePr>
        <p:xfrm>
          <a:off x="9430385" y="1176020"/>
          <a:ext cx="2657475" cy="5509895"/>
        </p:xfrm>
        <a:graphic>
          <a:graphicData uri="http://schemas.openxmlformats.org/drawingml/2006/table">
            <a:tbl>
              <a:tblPr firstRow="1" bandRow="1">
                <a:tableStyleId>{2D5ABB26-0587-4C30-8999-92F81FD0307C}</a:tableStyleId>
              </a:tblPr>
              <a:tblGrid>
                <a:gridCol w="2657475"/>
              </a:tblGrid>
              <a:tr h="2337435">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zh-CN" altLang="en-US" sz="1600" dirty="0">
                          <a:latin typeface="Arial" panose="020B0604020202020204" pitchFamily="34" charset="0"/>
                          <a:ea typeface="宋体" panose="02010600030101010101" pitchFamily="2" charset="-122"/>
                          <a:cs typeface="Arial" panose="020B0604020202020204" pitchFamily="34" charset="0"/>
                        </a:rPr>
                        <a:t>预计到2030年，中国磁材的全球市场份额将从2024年的95%降至90%</a:t>
                      </a:r>
                      <a:endParaRPr lang="zh-CN" altLang="en-US" sz="1600" dirty="0">
                        <a:latin typeface="Arial" panose="020B0604020202020204" pitchFamily="34" charset="0"/>
                        <a:ea typeface="宋体" panose="02010600030101010101" pitchFamily="2" charset="-122"/>
                        <a:cs typeface="Arial" panose="020B0604020202020204" pitchFamily="34" charset="0"/>
                      </a:endParaRPr>
                    </a:p>
                    <a:p>
                      <a:pPr marR="0" lvl="0" indent="0" algn="ctr" defTabSz="914400" rtl="0" eaLnBrk="1" fontAlgn="auto" latinLnBrk="0" hangingPunct="1">
                        <a:lnSpc>
                          <a:spcPct val="120000"/>
                        </a:lnSpc>
                        <a:spcBef>
                          <a:spcPts val="0"/>
                        </a:spcBef>
                        <a:spcAft>
                          <a:spcPts val="0"/>
                        </a:spcAft>
                        <a:buClrTx/>
                        <a:buSzTx/>
                        <a:buFontTx/>
                        <a:buNone/>
                        <a:defRPr/>
                      </a:pPr>
                      <a:endParaRPr lang="zh-CN" altLang="en-US" sz="1600" dirty="0">
                        <a:latin typeface="Arial" panose="020B0604020202020204" pitchFamily="34" charset="0"/>
                        <a:ea typeface="宋体" panose="02010600030101010101" pitchFamily="2" charset="-122"/>
                        <a:cs typeface="Arial" panose="020B0604020202020204" pitchFamily="34" charset="0"/>
                      </a:endParaRPr>
                    </a:p>
                    <a:p>
                      <a:pPr marR="0" lvl="0" indent="0" algn="ctr" defTabSz="914400" rtl="0" eaLnBrk="1" fontAlgn="auto" latinLnBrk="0" hangingPunct="1">
                        <a:lnSpc>
                          <a:spcPct val="120000"/>
                        </a:lnSpc>
                        <a:spcBef>
                          <a:spcPts val="0"/>
                        </a:spcBef>
                        <a:spcAft>
                          <a:spcPts val="0"/>
                        </a:spcAft>
                        <a:buClrTx/>
                        <a:buSzTx/>
                        <a:buFontTx/>
                        <a:buNone/>
                        <a:defRPr/>
                      </a:pPr>
                      <a:r>
                        <a:rPr lang="en-US" sz="1600" dirty="0">
                          <a:latin typeface="Arial" panose="020B0604020202020204" pitchFamily="34" charset="0"/>
                          <a:ea typeface="宋体" panose="02010600030101010101" pitchFamily="2" charset="-122"/>
                          <a:cs typeface="Arial" panose="020B0604020202020204" pitchFamily="34" charset="0"/>
                        </a:rPr>
                        <a:t> (</a:t>
                      </a:r>
                      <a:r>
                        <a:rPr lang="zh-CN" altLang="en-US" sz="1600" dirty="0">
                          <a:latin typeface="Arial" panose="020B0604020202020204" pitchFamily="34" charset="0"/>
                          <a:ea typeface="宋体" panose="02010600030101010101" pitchFamily="2" charset="-122"/>
                          <a:cs typeface="Arial" panose="020B0604020202020204" pitchFamily="34" charset="0"/>
                        </a:rPr>
                        <a:t>假设中国市场年均增长5%</a:t>
                      </a:r>
                      <a:r>
                        <a:rPr lang="en-US" sz="1600" dirty="0">
                          <a:latin typeface="Arial" panose="020B0604020202020204" pitchFamily="34" charset="0"/>
                          <a:ea typeface="宋体" panose="02010600030101010101" pitchFamily="2" charset="-122"/>
                          <a:cs typeface="Arial" panose="020B0604020202020204" pitchFamily="34" charset="0"/>
                        </a:rPr>
                        <a:t>)</a:t>
                      </a:r>
                      <a:endParaRPr lang="en-US" sz="1600" dirty="0">
                        <a:latin typeface="Arial" panose="020B0604020202020204" pitchFamily="34" charset="0"/>
                        <a:ea typeface="宋体" panose="02010600030101010101" pitchFamily="2" charset="-122"/>
                        <a:cs typeface="Arial" panose="020B0604020202020204" pitchFamily="34" charset="0"/>
                      </a:endParaRPr>
                    </a:p>
                  </a:txBody>
                  <a:tcPr anchor="ctr">
                    <a:lnB w="28575" cap="flat" cmpd="sng" algn="ctr">
                      <a:solidFill>
                        <a:schemeClr val="bg2"/>
                      </a:solidFill>
                      <a:prstDash val="solid"/>
                      <a:round/>
                      <a:headEnd type="none" w="med" len="med"/>
                      <a:tailEnd type="none" w="med" len="med"/>
                    </a:lnB>
                  </a:tcPr>
                </a:tc>
              </a:tr>
              <a:tr h="1209675">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zh-CN" altLang="en-US" sz="1600" b="1" dirty="0">
                          <a:latin typeface="Arial" panose="020B0604020202020204" pitchFamily="34" charset="0"/>
                          <a:ea typeface="宋体" panose="02010600030101010101" pitchFamily="2" charset="-122"/>
                          <a:cs typeface="Arial" panose="020B0604020202020204" pitchFamily="34" charset="0"/>
                        </a:rPr>
                        <a:t>目前已有3个新项目投产，另有1个进入调试阶段。</a:t>
                      </a:r>
                      <a:endParaRPr lang="zh-CN" altLang="en-US" sz="1600" b="1" dirty="0">
                        <a:latin typeface="Arial" panose="020B0604020202020204" pitchFamily="34" charset="0"/>
                        <a:ea typeface="宋体" panose="02010600030101010101" pitchFamily="2" charset="-122"/>
                        <a:cs typeface="Arial" panose="020B0604020202020204" pitchFamily="34" charset="0"/>
                      </a:endParaRPr>
                    </a:p>
                  </a:txBody>
                  <a:tcPr anchor="ct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r>
              <a:tr h="1962785">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zh-CN" altLang="en-US" sz="1600" dirty="0">
                          <a:latin typeface="Arial" panose="020B0604020202020204" pitchFamily="34" charset="0"/>
                          <a:ea typeface="宋体" panose="02010600030101010101" pitchFamily="2" charset="-122"/>
                          <a:cs typeface="Arial" panose="020B0604020202020204" pitchFamily="34" charset="0"/>
                        </a:rPr>
                        <a:t>未来几年，全球需求年增速预计在5%到8%之间，主要得益于欧洲风电和新能源汽车市场的拉动。</a:t>
                      </a:r>
                      <a:endParaRPr lang="zh-CN" altLang="en-US" sz="1600" dirty="0">
                        <a:latin typeface="Arial" panose="020B0604020202020204" pitchFamily="34" charset="0"/>
                        <a:ea typeface="宋体" panose="02010600030101010101" pitchFamily="2" charset="-122"/>
                        <a:cs typeface="Arial" panose="020B0604020202020204" pitchFamily="34" charset="0"/>
                      </a:endParaRPr>
                    </a:p>
                  </a:txBody>
                  <a:tcPr anchor="ctr">
                    <a:lnT w="28575" cap="flat" cmpd="sng" algn="ctr">
                      <a:solidFill>
                        <a:schemeClr val="bg2"/>
                      </a:solidFill>
                      <a:prstDash val="solid"/>
                      <a:round/>
                      <a:headEnd type="none" w="med" len="med"/>
                      <a:tailEnd type="none" w="med" len="med"/>
                    </a:lnT>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7"/>
          </p:nvPr>
        </p:nvSpPr>
        <p:spPr>
          <a:xfrm>
            <a:off x="803275" y="0"/>
            <a:ext cx="9313182" cy="1299292"/>
          </a:xfrm>
        </p:spPr>
        <p:txBody>
          <a:bodyPr/>
          <a:lstStyle/>
          <a:p>
            <a:r>
              <a:rPr lang="zh-CN" altLang="en-AU" sz="2800" dirty="0"/>
              <a:t>全球镨钕供需差额</a:t>
            </a:r>
            <a:r>
              <a:rPr lang="en-AU" sz="2800" dirty="0"/>
              <a:t> </a:t>
            </a:r>
            <a:endParaRPr lang="en-AU" sz="2800" dirty="0"/>
          </a:p>
        </p:txBody>
      </p:sp>
      <p:sp>
        <p:nvSpPr>
          <p:cNvPr id="5" name="TextBox 4"/>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1" i="1" u="none" strike="noStrike" kern="1200" cap="none" spc="0" normalizeH="0" baseline="0" noProof="0">
                <a:ln>
                  <a:noFill/>
                </a:ln>
                <a:solidFill>
                  <a:prstClr val="white"/>
                </a:solidFill>
                <a:effectLst/>
                <a:uLnTx/>
                <a:uFillTx/>
                <a:latin typeface="Arial" panose="020B0604020202020204"/>
                <a:ea typeface="+mn-ea"/>
                <a:cs typeface="+mn-cs"/>
              </a:rPr>
              <a:t>Growing with the market</a:t>
            </a:r>
            <a:endParaRPr kumimoji="0" lang="en-US" sz="1000" b="1" i="1"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
          <a:stretch>
            <a:fillRect/>
          </a:stretch>
        </p:blipFill>
        <p:spPr>
          <a:xfrm>
            <a:off x="1755140" y="1213913"/>
            <a:ext cx="6889750" cy="5353050"/>
          </a:xfrm>
          <a:prstGeom prst="rect">
            <a:avLst/>
          </a:prstGeom>
        </p:spPr>
      </p:pic>
      <p:graphicFrame>
        <p:nvGraphicFramePr>
          <p:cNvPr id="9" name="Table 8"/>
          <p:cNvGraphicFramePr>
            <a:graphicFrameLocks noGrp="1"/>
          </p:cNvGraphicFramePr>
          <p:nvPr>
            <p:custDataLst>
              <p:tags r:id="rId2"/>
            </p:custDataLst>
          </p:nvPr>
        </p:nvGraphicFramePr>
        <p:xfrm>
          <a:off x="8942705" y="1485900"/>
          <a:ext cx="2871470" cy="4191000"/>
        </p:xfrm>
        <a:graphic>
          <a:graphicData uri="http://schemas.openxmlformats.org/drawingml/2006/table">
            <a:tbl>
              <a:tblPr firstRow="1" bandRow="1">
                <a:tableStyleId>{2D5ABB26-0587-4C30-8999-92F81FD0307C}</a:tableStyleId>
              </a:tblPr>
              <a:tblGrid>
                <a:gridCol w="2871470"/>
              </a:tblGrid>
              <a:tr h="1334770">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zh-CN" altLang="en-US" dirty="0">
                          <a:latin typeface="Arial" panose="020B0604020202020204" pitchFamily="34" charset="0"/>
                          <a:ea typeface="宋体" panose="02010600030101010101" pitchFamily="2" charset="-122"/>
                          <a:cs typeface="Arial" panose="020B0604020202020204" pitchFamily="34" charset="0"/>
                        </a:rPr>
                        <a:t>2025年中国产量为估算值（因缺乏配额数据）。</a:t>
                      </a:r>
                      <a:endParaRPr lang="zh-CN" altLang="en-US" dirty="0">
                        <a:latin typeface="Arial" panose="020B0604020202020204" pitchFamily="34" charset="0"/>
                        <a:ea typeface="宋体" panose="02010600030101010101" pitchFamily="2" charset="-122"/>
                        <a:cs typeface="Arial" panose="020B0604020202020204" pitchFamily="34" charset="0"/>
                      </a:endParaRPr>
                    </a:p>
                  </a:txBody>
                  <a:tcPr anchor="ctr">
                    <a:lnB w="28575" cap="flat" cmpd="sng" algn="ctr">
                      <a:solidFill>
                        <a:schemeClr val="bg2"/>
                      </a:solidFill>
                      <a:prstDash val="solid"/>
                      <a:round/>
                      <a:headEnd type="none" w="med" len="med"/>
                      <a:tailEnd type="none" w="med" len="med"/>
                    </a:lnB>
                  </a:tcPr>
                </a:tc>
              </a:tr>
              <a:tr h="1521460">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zh-CN" altLang="en-US" b="1" dirty="0">
                          <a:latin typeface="Arial" panose="020B0604020202020204" pitchFamily="34" charset="0"/>
                          <a:ea typeface="宋体" panose="02010600030101010101" pitchFamily="2" charset="-122"/>
                          <a:cs typeface="Arial" panose="020B0604020202020204" pitchFamily="34" charset="0"/>
                        </a:rPr>
                        <a:t>自2025年起，进口矿石分离也纳入配额管理。当年供需处于紧平衡状态，推动市场价格上涨。</a:t>
                      </a:r>
                      <a:endParaRPr lang="zh-CN" altLang="en-US" b="1" dirty="0">
                        <a:latin typeface="Arial" panose="020B0604020202020204" pitchFamily="34" charset="0"/>
                        <a:ea typeface="宋体" panose="02010600030101010101" pitchFamily="2" charset="-122"/>
                        <a:cs typeface="Arial" panose="020B0604020202020204" pitchFamily="34" charset="0"/>
                      </a:endParaRPr>
                    </a:p>
                  </a:txBody>
                  <a:tcPr anchor="ct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r>
              <a:tr h="1334770">
                <a:tc>
                  <a:txBody>
                    <a:bodyPr/>
                    <a:lstStyle/>
                    <a:p>
                      <a:pPr marR="0" lvl="0" indent="0" algn="ctr" defTabSz="914400" rtl="0" eaLnBrk="1" fontAlgn="auto" latinLnBrk="0" hangingPunct="1">
                        <a:lnSpc>
                          <a:spcPct val="120000"/>
                        </a:lnSpc>
                        <a:spcBef>
                          <a:spcPts val="0"/>
                        </a:spcBef>
                        <a:spcAft>
                          <a:spcPts val="0"/>
                        </a:spcAft>
                        <a:buClrTx/>
                        <a:buSzTx/>
                        <a:buFontTx/>
                        <a:buNone/>
                        <a:defRPr/>
                      </a:pPr>
                      <a:r>
                        <a:rPr lang="zh-CN" altLang="en-US" b="0" dirty="0">
                          <a:latin typeface="Arial" panose="020B0604020202020204" pitchFamily="34" charset="0"/>
                          <a:ea typeface="宋体" panose="02010600030101010101" pitchFamily="2" charset="-122"/>
                          <a:cs typeface="Arial" panose="020B0604020202020204" pitchFamily="34" charset="0"/>
                        </a:rPr>
                        <a:t>未来五年，中日以外的磁材产量要翻10倍。</a:t>
                      </a:r>
                      <a:endParaRPr lang="zh-CN" altLang="en-US" b="0" dirty="0">
                        <a:latin typeface="Arial" panose="020B0604020202020204" pitchFamily="34" charset="0"/>
                        <a:ea typeface="宋体" panose="02010600030101010101" pitchFamily="2" charset="-122"/>
                        <a:cs typeface="Arial" panose="020B0604020202020204" pitchFamily="34" charset="0"/>
                      </a:endParaRPr>
                    </a:p>
                  </a:txBody>
                  <a:tcPr anchor="ctr">
                    <a:lnT w="28575" cap="flat" cmpd="sng" algn="ctr">
                      <a:solidFill>
                        <a:schemeClr val="bg2"/>
                      </a:solidFill>
                      <a:prstDash val="solid"/>
                      <a:round/>
                      <a:headEnd type="none" w="med" len="med"/>
                      <a:tailEnd type="none" w="med" len="med"/>
                    </a:lnT>
                  </a:tcPr>
                </a:tc>
              </a:tr>
            </a:tbl>
          </a:graphicData>
        </a:graphic>
      </p:graphicFrame>
      <p:sp>
        <p:nvSpPr>
          <p:cNvPr id="2" name="Text Placeholder 2"/>
          <p:cNvSpPr>
            <a:spLocks noGrp="1"/>
          </p:cNvSpPr>
          <p:nvPr/>
        </p:nvSpPr>
        <p:spPr>
          <a:xfrm>
            <a:off x="412115" y="1367155"/>
            <a:ext cx="1305560" cy="597535"/>
          </a:xfrm>
          <a:prstGeom prst="rect">
            <a:avLst/>
          </a:prstGeom>
        </p:spPr>
        <p:txBody>
          <a:bodyPr wrap="square" lIns="0" tIns="0" rIns="0" bIns="0" anchor="ctr" anchorCtr="0">
            <a:noAutofit/>
          </a:bodyPr>
          <a:lstStyle>
            <a:lvl1pPr marL="0" algn="l" defTabSz="914400" rtl="0" eaLnBrk="1" latinLnBrk="0" hangingPunct="1">
              <a:lnSpc>
                <a:spcPct val="100000"/>
              </a:lnSpc>
              <a:spcBef>
                <a:spcPts val="0"/>
              </a:spcBef>
              <a:spcAft>
                <a:spcPts val="600"/>
              </a:spcAft>
              <a:buNone/>
              <a:defRPr lang="en-US" sz="3000" b="1" i="0" kern="1200" cap="none" baseline="0" dirty="0" smtClean="0">
                <a:solidFill>
                  <a:schemeClr val="tx2"/>
                </a:solidFill>
                <a:latin typeface="+mj-lt"/>
                <a:ea typeface="+mj-ea"/>
                <a:cs typeface="+mj-cs"/>
              </a:defRPr>
            </a:lvl1pPr>
            <a:lvl2pPr marL="457200">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sz="1000" dirty="0">
                <a:solidFill>
                  <a:schemeClr val="tx1"/>
                </a:solidFill>
              </a:rPr>
              <a:t>镨钕产量 （氧化物吨）</a:t>
            </a:r>
            <a:endParaRPr lang="zh-CN" altLang="en-US" sz="1000" dirty="0">
              <a:solidFill>
                <a:schemeClr val="tx1"/>
              </a:solidFill>
            </a:endParaRPr>
          </a:p>
          <a:p>
            <a:endParaRPr lang="zh-CN" altLang="en-US" sz="900" dirty="0">
              <a:solidFill>
                <a:schemeClr val="tx1"/>
              </a:solidFill>
            </a:endParaRPr>
          </a:p>
          <a:p>
            <a:endParaRPr lang="zh-CN" altLang="en-US" sz="900" dirty="0">
              <a:solidFill>
                <a:schemeClr val="tx1"/>
              </a:solidFill>
            </a:endParaRPr>
          </a:p>
          <a:p>
            <a:endParaRPr lang="zh-CN" altLang="en-US" sz="900" dirty="0">
              <a:solidFill>
                <a:schemeClr val="tx1"/>
              </a:solidFill>
            </a:endParaRPr>
          </a:p>
        </p:txBody>
      </p:sp>
      <p:sp>
        <p:nvSpPr>
          <p:cNvPr id="4" name="Text Placeholder 2"/>
          <p:cNvSpPr>
            <a:spLocks noGrp="1"/>
          </p:cNvSpPr>
          <p:nvPr/>
        </p:nvSpPr>
        <p:spPr>
          <a:xfrm>
            <a:off x="104140" y="1566545"/>
            <a:ext cx="1693545" cy="2987675"/>
          </a:xfrm>
          <a:prstGeom prst="rect">
            <a:avLst/>
          </a:prstGeom>
        </p:spPr>
        <p:txBody>
          <a:bodyPr wrap="square" lIns="0" tIns="0" rIns="0" bIns="0" anchor="ctr" anchorCtr="0">
            <a:noAutofit/>
          </a:bodyPr>
          <a:lstStyle>
            <a:lvl1pPr marL="0" algn="l" defTabSz="914400" rtl="0" eaLnBrk="1" latinLnBrk="0" hangingPunct="1">
              <a:lnSpc>
                <a:spcPct val="100000"/>
              </a:lnSpc>
              <a:spcBef>
                <a:spcPts val="0"/>
              </a:spcBef>
              <a:spcAft>
                <a:spcPts val="600"/>
              </a:spcAft>
              <a:buNone/>
              <a:defRPr lang="en-US" sz="3000" b="1" i="0" kern="1200" cap="none" baseline="0" dirty="0" smtClean="0">
                <a:solidFill>
                  <a:schemeClr val="tx2"/>
                </a:solidFill>
                <a:latin typeface="+mj-lt"/>
                <a:ea typeface="+mj-ea"/>
                <a:cs typeface="+mj-cs"/>
              </a:defRPr>
            </a:lvl1pPr>
            <a:lvl2pPr marL="457200">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indent="0" fontAlgn="auto">
              <a:lnSpc>
                <a:spcPct val="120000"/>
              </a:lnSpc>
              <a:spcAft>
                <a:spcPts val="0"/>
              </a:spcAft>
            </a:pPr>
            <a:r>
              <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rPr>
              <a:t>NRE</a:t>
            </a:r>
            <a:endPar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中国其它来源</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中国自有矿石合计</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缅甸离子吸附型粘土</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rPr>
              <a:t>MP Materials</a:t>
            </a:r>
            <a:endPar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独居石</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中国合计</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rPr>
              <a:t>Silmet</a:t>
            </a:r>
            <a:endPar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莱纳斯</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rPr>
              <a:t>MP Materials</a:t>
            </a:r>
            <a:endParaRPr altLang="zh-CN"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非中国供应量</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全球原生稀土总供应量</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endParaRPr lang="zh-CN" altLang="en-US" sz="900" dirty="0">
              <a:solidFill>
                <a:schemeClr val="tx1"/>
              </a:solidFill>
            </a:endParaRPr>
          </a:p>
          <a:p>
            <a:endParaRPr lang="zh-CN" altLang="en-US" sz="900" dirty="0">
              <a:solidFill>
                <a:schemeClr val="tx1"/>
              </a:solidFill>
            </a:endParaRPr>
          </a:p>
          <a:p>
            <a:endParaRPr lang="zh-CN" altLang="en-US" sz="900" dirty="0">
              <a:solidFill>
                <a:schemeClr val="tx1"/>
              </a:solidFill>
            </a:endParaRPr>
          </a:p>
          <a:p>
            <a:endParaRPr lang="zh-CN" altLang="en-US" sz="900" dirty="0">
              <a:solidFill>
                <a:schemeClr val="tx1"/>
              </a:solidFill>
            </a:endParaRPr>
          </a:p>
        </p:txBody>
      </p:sp>
      <p:sp>
        <p:nvSpPr>
          <p:cNvPr id="8" name="Text Placeholder 2"/>
          <p:cNvSpPr>
            <a:spLocks noGrp="1"/>
          </p:cNvSpPr>
          <p:nvPr/>
        </p:nvSpPr>
        <p:spPr>
          <a:xfrm>
            <a:off x="55880" y="4708525"/>
            <a:ext cx="1705610" cy="3075305"/>
          </a:xfrm>
          <a:prstGeom prst="rect">
            <a:avLst/>
          </a:prstGeom>
        </p:spPr>
        <p:txBody>
          <a:bodyPr wrap="square" lIns="0" tIns="0" rIns="0" bIns="0" anchor="ctr" anchorCtr="0">
            <a:noAutofit/>
          </a:bodyPr>
          <a:lstStyle>
            <a:lvl1pPr marL="0" algn="l" defTabSz="914400" rtl="0" eaLnBrk="1" latinLnBrk="0" hangingPunct="1">
              <a:lnSpc>
                <a:spcPct val="100000"/>
              </a:lnSpc>
              <a:spcBef>
                <a:spcPts val="0"/>
              </a:spcBef>
              <a:spcAft>
                <a:spcPts val="600"/>
              </a:spcAft>
              <a:buNone/>
              <a:defRPr lang="en-US" sz="3000" b="1" i="0" kern="1200" cap="none" baseline="0" dirty="0" smtClean="0">
                <a:solidFill>
                  <a:schemeClr val="tx2"/>
                </a:solidFill>
                <a:latin typeface="+mj-lt"/>
                <a:ea typeface="+mj-ea"/>
                <a:cs typeface="+mj-cs"/>
              </a:defRPr>
            </a:lvl1pPr>
            <a:lvl2pPr marL="457200">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回收磁材废料（氧化物</a:t>
            </a: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吨）</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中国</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日本</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全球回收总量</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磁材用镨钕金属需求（金属吨）</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中国</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其</a:t>
            </a: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它国家</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0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全球</a:t>
            </a: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总量</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非磁材需求</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r>
              <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rPr>
              <a:t>差额</a:t>
            </a: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20000"/>
              </a:lnSpc>
              <a:spcAft>
                <a:spcPts val="0"/>
              </a:spcAft>
            </a:pPr>
            <a:endParaRPr lang="zh-CN" altLang="en-US" sz="1000" dirty="0">
              <a:solidFill>
                <a:schemeClr val="tx1"/>
              </a:solidFill>
              <a:latin typeface="Arial" panose="020B0604020202020204" pitchFamily="34" charset="0"/>
              <a:ea typeface="宋体" panose="02010600030101010101" pitchFamily="2" charset="-122"/>
              <a:cs typeface="Arial" panose="020B0604020202020204" pitchFamily="34" charset="0"/>
            </a:endParaRPr>
          </a:p>
          <a:p>
            <a:endParaRPr lang="zh-CN" altLang="en-US" sz="900" dirty="0">
              <a:solidFill>
                <a:schemeClr val="tx1"/>
              </a:solidFill>
            </a:endParaRPr>
          </a:p>
          <a:p>
            <a:endParaRPr lang="zh-CN" altLang="en-US" sz="900" dirty="0">
              <a:solidFill>
                <a:schemeClr val="tx1"/>
              </a:solidFill>
            </a:endParaRPr>
          </a:p>
          <a:p>
            <a:endParaRPr lang="zh-CN" altLang="en-US" sz="9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7"/>
          </p:nvPr>
        </p:nvSpPr>
        <p:spPr>
          <a:xfrm>
            <a:off x="803275" y="0"/>
            <a:ext cx="9313182" cy="1299292"/>
          </a:xfrm>
        </p:spPr>
        <p:txBody>
          <a:bodyPr/>
          <a:lstStyle/>
          <a:p>
            <a:r>
              <a:rPr lang="zh-CN" altLang="en-US" sz="2800" dirty="0"/>
              <a:t>中国钕铁硼磁体出口量统计</a:t>
            </a:r>
            <a:endParaRPr lang="zh-CN" altLang="en-US" sz="2800" dirty="0"/>
          </a:p>
        </p:txBody>
      </p:sp>
      <p:sp>
        <p:nvSpPr>
          <p:cNvPr id="5" name="TextBox 4"/>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1" i="1" u="none" strike="noStrike" kern="1200" cap="none" spc="0" normalizeH="0" baseline="0" noProof="0">
                <a:ln>
                  <a:noFill/>
                </a:ln>
                <a:solidFill>
                  <a:prstClr val="white"/>
                </a:solidFill>
                <a:effectLst/>
                <a:uLnTx/>
                <a:uFillTx/>
                <a:latin typeface="Arial" panose="020B0604020202020204"/>
                <a:ea typeface="+mn-ea"/>
                <a:cs typeface="+mn-cs"/>
              </a:rPr>
              <a:t>Growing with the market</a:t>
            </a:r>
            <a:endParaRPr kumimoji="0" lang="en-US" sz="1000" b="1" i="1"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 name="Straight Connector 5"/>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
          <a:stretch>
            <a:fillRect/>
          </a:stretch>
        </p:blipFill>
        <p:spPr>
          <a:xfrm>
            <a:off x="1821179" y="1475903"/>
            <a:ext cx="9271185" cy="4795756"/>
          </a:xfrm>
          <a:prstGeom prst="rect">
            <a:avLst/>
          </a:prstGeom>
        </p:spPr>
      </p:pic>
      <p:sp>
        <p:nvSpPr>
          <p:cNvPr id="2" name="Text Placeholder 3"/>
          <p:cNvSpPr>
            <a:spLocks noGrp="1"/>
          </p:cNvSpPr>
          <p:nvPr/>
        </p:nvSpPr>
        <p:spPr>
          <a:xfrm>
            <a:off x="635000" y="1351915"/>
            <a:ext cx="1267460" cy="52451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年份</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德国</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美国</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韩国</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越南</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印度</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墨西哥</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日本</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意大利</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泰国</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法国</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波兰</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匈牙利</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中国台湾</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其它</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合计</a:t>
            </a:r>
            <a:endParaRPr lang="zh-CN" altLang="en-US" sz="1400" dirty="0">
              <a:latin typeface="Arial" panose="020B0604020202020204" pitchFamily="34" charset="0"/>
              <a:ea typeface="宋体" panose="02010600030101010101" pitchFamily="2" charset="-122"/>
            </a:endParaRPr>
          </a:p>
          <a:p>
            <a:pPr algn="ctr" fontAlgn="auto">
              <a:lnSpc>
                <a:spcPct val="125000"/>
              </a:lnSpc>
              <a:spcAft>
                <a:spcPts val="0"/>
              </a:spcAft>
            </a:pPr>
            <a:r>
              <a:rPr lang="zh-CN" altLang="en-US" sz="1400" dirty="0">
                <a:latin typeface="Arial" panose="020B0604020202020204" pitchFamily="34" charset="0"/>
                <a:ea typeface="宋体" panose="02010600030101010101" pitchFamily="2" charset="-122"/>
              </a:rPr>
              <a:t>同比增长</a:t>
            </a:r>
            <a:endParaRPr lang="zh-CN" altLang="en-US" sz="1200" dirty="0">
              <a:latin typeface="Arial" panose="020B0604020202020204" pitchFamily="34" charset="0"/>
              <a:ea typeface="宋体" panose="02010600030101010101" pitchFamily="2" charset="-122"/>
            </a:endParaRPr>
          </a:p>
        </p:txBody>
      </p:sp>
      <p:sp>
        <p:nvSpPr>
          <p:cNvPr id="7" name="Text Placeholder 2"/>
          <p:cNvSpPr>
            <a:spLocks noGrp="1"/>
          </p:cNvSpPr>
          <p:nvPr/>
        </p:nvSpPr>
        <p:spPr>
          <a:xfrm>
            <a:off x="5630545" y="1100455"/>
            <a:ext cx="4135120" cy="542290"/>
          </a:xfrm>
          <a:prstGeom prst="rect">
            <a:avLst/>
          </a:prstGeom>
        </p:spPr>
        <p:txBody>
          <a:bodyPr wrap="square" lIns="0" tIns="0" rIns="0" bIns="0" anchor="ctr" anchorCtr="0">
            <a:noAutofit/>
          </a:bodyPr>
          <a:lstStyle>
            <a:lvl1pPr marL="0" algn="l" defTabSz="914400" rtl="0" eaLnBrk="1" latinLnBrk="0" hangingPunct="1">
              <a:lnSpc>
                <a:spcPct val="100000"/>
              </a:lnSpc>
              <a:spcBef>
                <a:spcPts val="0"/>
              </a:spcBef>
              <a:spcAft>
                <a:spcPts val="600"/>
              </a:spcAft>
              <a:buNone/>
              <a:defRPr lang="en-US" sz="3000" b="1" i="0" kern="1200" cap="none" baseline="0" dirty="0" smtClean="0">
                <a:solidFill>
                  <a:schemeClr val="tx2"/>
                </a:solidFill>
                <a:latin typeface="+mj-lt"/>
                <a:ea typeface="+mj-ea"/>
                <a:cs typeface="+mj-cs"/>
              </a:defRPr>
            </a:lvl1pPr>
            <a:lvl2pPr marL="457200">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panose="020B0604030504040204"/>
                <a:ea typeface="+mn-ea"/>
                <a:cs typeface="+mn-cs"/>
              </a:defRPr>
            </a:lvl2pPr>
            <a:lvl3pPr marL="0" indent="0">
              <a:buNone/>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CN" altLang="en-US" sz="1400" dirty="0"/>
              <a:t>中国钕铁硼磁体出口量（吨）</a:t>
            </a:r>
            <a:endParaRPr lang="zh-CN" alt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FC3429-A3B6-472A-90F1-46334683C77E}" type="slidenum">
              <a:rPr kumimoji="0" lang="en-AU" sz="10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AU"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Content Placeholder 2"/>
          <p:cNvSpPr txBox="1"/>
          <p:nvPr/>
        </p:nvSpPr>
        <p:spPr>
          <a:xfrm>
            <a:off x="4431849" y="5172737"/>
            <a:ext cx="3674380" cy="1356877"/>
          </a:xfrm>
          <a:prstGeom prst="rect">
            <a:avLst/>
          </a:prstGeom>
          <a:solidFill>
            <a:schemeClr val="bg1"/>
          </a:solidFill>
        </p:spPr>
        <p:txBody>
          <a:bodyPr anchor="ct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panose="020B0604030504040204"/>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panose="020B0604030504040204"/>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panose="020B0604030504040204"/>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panose="020B0604030504040204"/>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panose="020B0604030504040204"/>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1200"/>
              </a:spcAft>
              <a:buClrTx/>
              <a:buSzTx/>
              <a:buFont typeface="Arial" panose="020B0604020202020204" pitchFamily="34" charset="0"/>
              <a:buNone/>
              <a:defRPr/>
            </a:pPr>
            <a:r>
              <a:rPr kumimoji="0" lang="zh-CN" altLang="en-AU" sz="2400" b="1" i="0" u="none" strike="noStrike" kern="1200" cap="none" spc="-5" normalizeH="0" baseline="0" noProof="0">
                <a:ln>
                  <a:noFill/>
                </a:ln>
                <a:solidFill>
                  <a:srgbClr val="51AAB9"/>
                </a:solidFill>
                <a:effectLst/>
                <a:uLnTx/>
                <a:uFillTx/>
                <a:latin typeface="Arial" panose="020B0604020202020204"/>
                <a:ea typeface="+mn-ea"/>
                <a:cs typeface="+mn-cs"/>
              </a:rPr>
              <a:t>访问我们的网站：</a:t>
            </a:r>
            <a:endParaRPr kumimoji="0" lang="zh-CN" altLang="en-AU" sz="2400" b="1" i="0" u="none" strike="noStrike" kern="1200" cap="none" spc="-5" normalizeH="0" baseline="0" noProof="0">
              <a:ln>
                <a:noFill/>
              </a:ln>
              <a:solidFill>
                <a:srgbClr val="51AAB9"/>
              </a:solidFill>
              <a:effectLst/>
              <a:uLnTx/>
              <a:uFillTx/>
              <a:latin typeface="Arial" panose="020B0604020202020204"/>
              <a:ea typeface="+mn-ea"/>
              <a:cs typeface="+mn-cs"/>
            </a:endParaRPr>
          </a:p>
          <a:p>
            <a:pPr marL="0" marR="0" lvl="1" indent="0" algn="ctr" defTabSz="914400" rtl="0" eaLnBrk="1" fontAlgn="auto" latinLnBrk="0" hangingPunct="1">
              <a:lnSpc>
                <a:spcPct val="100000"/>
              </a:lnSpc>
              <a:spcBef>
                <a:spcPts val="0"/>
              </a:spcBef>
              <a:spcAft>
                <a:spcPts val="1200"/>
              </a:spcAft>
              <a:buClrTx/>
              <a:buSzTx/>
              <a:buFont typeface="Arial" panose="020B0604020202020204" pitchFamily="34" charset="0"/>
              <a:buNone/>
              <a:defRPr/>
            </a:pPr>
            <a:r>
              <a:rPr kumimoji="0" lang="en-AU" sz="2400" b="1" i="0" u="none" strike="noStrike" kern="1200" cap="none" spc="-5" normalizeH="0" baseline="0" noProof="0">
                <a:ln>
                  <a:noFill/>
                </a:ln>
                <a:solidFill>
                  <a:srgbClr val="51AAB9"/>
                </a:solidFill>
                <a:effectLst/>
                <a:uLnTx/>
                <a:uFillTx/>
                <a:latin typeface="Arial" panose="020B0604020202020204"/>
                <a:ea typeface="+mn-ea"/>
                <a:cs typeface="+mn-cs"/>
              </a:rPr>
              <a:t>LynasRareEarths.com</a:t>
            </a:r>
            <a:endParaRPr kumimoji="0" lang="en-AU" sz="2400" b="1" i="0" u="none" strike="noStrike" kern="1200" cap="none" spc="-5" normalizeH="0" baseline="0" noProof="0">
              <a:ln>
                <a:noFill/>
              </a:ln>
              <a:solidFill>
                <a:srgbClr val="51AAB9"/>
              </a:solidFill>
              <a:effectLst/>
              <a:uLnTx/>
              <a:uFillTx/>
              <a:latin typeface="Arial" panose="020B0604020202020204"/>
              <a:ea typeface="+mn-ea"/>
              <a:cs typeface="+mn-cs"/>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53953" y="811154"/>
            <a:ext cx="10684094" cy="3365268"/>
          </a:xfrm>
          <a:prstGeom prst="rect">
            <a:avLst/>
          </a:prstGeom>
        </p:spPr>
      </p:pic>
      <p:sp>
        <p:nvSpPr>
          <p:cNvPr id="4" name="TextBox 3"/>
          <p:cNvSpPr txBox="1"/>
          <p:nvPr/>
        </p:nvSpPr>
        <p:spPr>
          <a:xfrm rot="18644085">
            <a:off x="-147067" y="97740"/>
            <a:ext cx="664464" cy="233014"/>
          </a:xfrm>
          <a:prstGeom prst="rect">
            <a:avLst/>
          </a:prstGeom>
          <a:noFill/>
        </p:spPr>
        <p:txBody>
          <a:bodyPr wrap="square" tIns="46800" b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900" b="1" i="0" u="none" strike="noStrike" kern="1200" cap="none" spc="0" normalizeH="0" baseline="0" noProof="0">
                <a:ln>
                  <a:noFill/>
                </a:ln>
                <a:solidFill>
                  <a:prstClr val="white"/>
                </a:solidFill>
                <a:effectLst/>
                <a:uLnTx/>
                <a:uFillTx/>
                <a:latin typeface="Arial" panose="020B0604020202020204"/>
                <a:ea typeface="+mn-ea"/>
                <a:cs typeface="+mn-cs"/>
              </a:rPr>
              <a:t>DRAFT</a:t>
            </a:r>
            <a:endParaRPr kumimoji="0" lang="en-AU" sz="9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 Placeholder 3"/>
          <p:cNvSpPr>
            <a:spLocks noGrp="1"/>
          </p:cNvSpPr>
          <p:nvPr/>
        </p:nvSpPr>
        <p:spPr>
          <a:xfrm>
            <a:off x="808990" y="4318000"/>
            <a:ext cx="1903095"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关爱</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我们关心彼此、关心社区、关心环境。</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我们承诺：每个人都能平安、健康地回家。</a:t>
            </a:r>
            <a:endParaRPr lang="zh-CN" altLang="en-US" sz="1200" dirty="0">
              <a:latin typeface="Arial" panose="020B0604020202020204" pitchFamily="34" charset="0"/>
              <a:ea typeface="宋体" panose="02010600030101010101" pitchFamily="2" charset="-122"/>
            </a:endParaRPr>
          </a:p>
        </p:txBody>
      </p:sp>
      <p:sp>
        <p:nvSpPr>
          <p:cNvPr id="2" name="Text Placeholder 3"/>
          <p:cNvSpPr>
            <a:spLocks noGrp="1"/>
          </p:cNvSpPr>
          <p:nvPr/>
        </p:nvSpPr>
        <p:spPr>
          <a:xfrm>
            <a:off x="3326765" y="4176395"/>
            <a:ext cx="1903095"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成就</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我们坚韧、投入。</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迎难而上，达成目标。</a:t>
            </a:r>
            <a:endParaRPr lang="zh-CN" altLang="en-US" sz="1200" dirty="0">
              <a:latin typeface="Arial" panose="020B0604020202020204" pitchFamily="34" charset="0"/>
              <a:ea typeface="宋体" panose="02010600030101010101" pitchFamily="2" charset="-122"/>
            </a:endParaRPr>
          </a:p>
        </p:txBody>
      </p:sp>
      <p:sp>
        <p:nvSpPr>
          <p:cNvPr id="5" name="Text Placeholder 3"/>
          <p:cNvSpPr>
            <a:spLocks noGrp="1"/>
          </p:cNvSpPr>
          <p:nvPr/>
        </p:nvSpPr>
        <p:spPr>
          <a:xfrm>
            <a:off x="5428615" y="4095750"/>
            <a:ext cx="1865630"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专长</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我们立志成为全球顶尖的稀土公司，赢得客户的尊重。</a:t>
            </a:r>
            <a:endParaRPr lang="zh-CN" altLang="en-US" sz="1200" dirty="0">
              <a:latin typeface="Arial" panose="020B0604020202020204" pitchFamily="34" charset="0"/>
              <a:ea typeface="宋体" panose="02010600030101010101" pitchFamily="2" charset="-122"/>
            </a:endParaRPr>
          </a:p>
        </p:txBody>
      </p:sp>
      <p:sp>
        <p:nvSpPr>
          <p:cNvPr id="8" name="Text Placeholder 3"/>
          <p:cNvSpPr>
            <a:spLocks noGrp="1"/>
          </p:cNvSpPr>
          <p:nvPr/>
        </p:nvSpPr>
        <p:spPr>
          <a:xfrm>
            <a:off x="7580630" y="4095750"/>
            <a:ext cx="1865630"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多样化</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我们是一家多元文化公司。</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重视多样性，拥抱不同。</a:t>
            </a:r>
            <a:endParaRPr lang="zh-CN" altLang="en-US" sz="1200" dirty="0">
              <a:latin typeface="Arial" panose="020B0604020202020204" pitchFamily="34" charset="0"/>
              <a:ea typeface="宋体" panose="02010600030101010101" pitchFamily="2" charset="-122"/>
            </a:endParaRPr>
          </a:p>
        </p:txBody>
      </p:sp>
      <p:sp>
        <p:nvSpPr>
          <p:cNvPr id="11" name="Text Placeholder 3"/>
          <p:cNvSpPr>
            <a:spLocks noGrp="1"/>
          </p:cNvSpPr>
          <p:nvPr/>
        </p:nvSpPr>
        <p:spPr>
          <a:xfrm>
            <a:off x="9624060" y="4095750"/>
            <a:ext cx="1903095"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可持续性</a:t>
            </a: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endParaRPr lang="zh-CN" altLang="en-US" sz="1200" dirty="0">
              <a:latin typeface="Arial" panose="020B0604020202020204" pitchFamily="34" charset="0"/>
              <a:ea typeface="宋体" panose="02010600030101010101" pitchFamily="2" charset="-122"/>
            </a:endParaRPr>
          </a:p>
          <a:p>
            <a:pPr algn="ctr" fontAlgn="auto">
              <a:lnSpc>
                <a:spcPct val="90000"/>
              </a:lnSpc>
              <a:spcAft>
                <a:spcPts val="0"/>
              </a:spcAft>
            </a:pPr>
            <a:r>
              <a:rPr lang="zh-CN" altLang="en-US" sz="1200" dirty="0">
                <a:latin typeface="Arial" panose="020B0604020202020204" pitchFamily="34" charset="0"/>
                <a:ea typeface="宋体" panose="02010600030101010101" pitchFamily="2" charset="-122"/>
              </a:rPr>
              <a:t>我们热忱投身可持续未来与绿色科技。</a:t>
            </a:r>
            <a:endParaRPr lang="zh-CN" altLang="en-US" sz="1200" dirty="0">
              <a:latin typeface="Arial" panose="020B0604020202020204" pitchFamily="34" charset="0"/>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60400" y="882650"/>
            <a:ext cx="10793095" cy="5397500"/>
          </a:xfrm>
        </p:spPr>
        <p:txBody>
          <a:bodyPr numCol="2" spcCol="180000"/>
          <a:lstStyle/>
          <a:p>
            <a:pPr algn="just" fontAlgn="auto">
              <a:lnSpc>
                <a:spcPct val="110000"/>
              </a:lnSpc>
              <a:spcAft>
                <a:spcPts val="0"/>
              </a:spcAft>
            </a:pPr>
            <a:r>
              <a:rPr lang="zh-CN" altLang="en-US" sz="1050" cap="none" dirty="0">
                <a:latin typeface="Arial" panose="020B0604020202020204" pitchFamily="34" charset="0"/>
                <a:ea typeface="宋体" panose="02010600030101010101" pitchFamily="2" charset="-122"/>
                <a:cs typeface="Arial" panose="020B0604020202020204" pitchFamily="34" charset="0"/>
              </a:rPr>
              <a:t>本演示文稿由莱纳斯稀土有限公司（</a:t>
            </a:r>
            <a:r>
              <a:rPr lang="en-US" altLang="zh-CN" sz="1050" cap="none" dirty="0">
                <a:latin typeface="Arial" panose="020B0604020202020204" pitchFamily="34" charset="0"/>
                <a:ea typeface="宋体" panose="02010600030101010101" pitchFamily="2" charset="-122"/>
                <a:cs typeface="Arial" panose="020B0604020202020204" pitchFamily="34" charset="0"/>
              </a:rPr>
              <a:t>ABN 27 009 066 648，</a:t>
            </a:r>
            <a:r>
              <a:rPr lang="zh-CN" altLang="en-US" sz="1050" cap="none" dirty="0">
                <a:latin typeface="Arial" panose="020B0604020202020204" pitchFamily="34" charset="0"/>
                <a:ea typeface="宋体" panose="02010600030101010101" pitchFamily="2" charset="-122"/>
                <a:cs typeface="Arial" panose="020B0604020202020204" pitchFamily="34" charset="0"/>
              </a:rPr>
              <a:t>简称“莱纳斯”或“公司”）编制。文稿内容只涵盖了莱纳斯及其子公司（合称“莱纳斯集团”）的概括性信息，并非完整文件，也不包括股东或潜在投资者决定是否买卖莱纳斯股票所需要的全部信息。阅读本文件时，建议您同时参考莱纳斯集团在澳大利亚证券交易所（</a:t>
            </a:r>
            <a:r>
              <a:rPr lang="en-US" altLang="zh-CN" sz="1050" cap="none" dirty="0">
                <a:latin typeface="Arial" panose="020B0604020202020204" pitchFamily="34" charset="0"/>
                <a:ea typeface="宋体" panose="02010600030101010101" pitchFamily="2" charset="-122"/>
                <a:cs typeface="Arial" panose="020B0604020202020204" pitchFamily="34" charset="0"/>
              </a:rPr>
              <a:t>ASX）</a:t>
            </a:r>
            <a:r>
              <a:rPr lang="zh-CN" altLang="en-US" sz="1050" cap="none" dirty="0">
                <a:latin typeface="Arial" panose="020B0604020202020204" pitchFamily="34" charset="0"/>
                <a:ea typeface="宋体" panose="02010600030101010101" pitchFamily="2" charset="-122"/>
                <a:cs typeface="Arial" panose="020B0604020202020204" pitchFamily="34" charset="0"/>
              </a:rPr>
              <a:t>发布的其它定期或持续披露公告（可访问 </a:t>
            </a:r>
            <a:r>
              <a:rPr lang="en-US" altLang="zh-CN" sz="1050" cap="none" dirty="0">
                <a:latin typeface="Arial" panose="020B0604020202020204" pitchFamily="34" charset="0"/>
                <a:ea typeface="宋体" panose="02010600030101010101" pitchFamily="2" charset="-122"/>
                <a:cs typeface="Arial" panose="020B0604020202020204" pitchFamily="34" charset="0"/>
              </a:rPr>
              <a:t>www.asx.com.au </a:t>
            </a:r>
            <a:r>
              <a:rPr lang="zh-CN" altLang="en-US" sz="1050" cap="none" dirty="0">
                <a:latin typeface="Arial" panose="020B0604020202020204" pitchFamily="34" charset="0"/>
                <a:ea typeface="宋体" panose="02010600030101010101" pitchFamily="2" charset="-122"/>
                <a:cs typeface="Arial" panose="020B0604020202020204" pitchFamily="34" charset="0"/>
              </a:rPr>
              <a:t>查询）。本文件不是澳大利亚《2001年公司法》定义的招股说明书或产品披露声明，且尚未提交至澳大利亚证券和投资委员会（</a:t>
            </a:r>
            <a:r>
              <a:rPr lang="en-US" altLang="zh-CN" sz="1050" cap="none" dirty="0">
                <a:latin typeface="Arial" panose="020B0604020202020204" pitchFamily="34" charset="0"/>
                <a:ea typeface="宋体" panose="02010600030101010101" pitchFamily="2" charset="-122"/>
                <a:cs typeface="Arial" panose="020B0604020202020204" pitchFamily="34" charset="0"/>
              </a:rPr>
              <a:t>ASIC）。</a:t>
            </a:r>
            <a:endParaRPr lang="en-US" altLang="zh-CN" sz="105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en-US" altLang="zh-CN"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050" b="1" cap="none" dirty="0">
                <a:latin typeface="Arial" panose="020B0604020202020204" pitchFamily="34" charset="0"/>
                <a:ea typeface="宋体" panose="02010600030101010101" pitchFamily="2" charset="-122"/>
                <a:cs typeface="Arial" panose="020B0604020202020204" pitchFamily="34" charset="0"/>
              </a:rPr>
              <a:t>非投资或金融产品建议</a:t>
            </a:r>
            <a:endParaRPr lang="zh-CN" altLang="en-US" sz="105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05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050" cap="none" dirty="0">
                <a:latin typeface="Arial" panose="020B0604020202020204" pitchFamily="34" charset="0"/>
                <a:ea typeface="宋体" panose="02010600030101010101" pitchFamily="2" charset="-122"/>
                <a:cs typeface="Arial" panose="020B0604020202020204" pitchFamily="34" charset="0"/>
              </a:rPr>
              <a:t>本演示文稿仅供信息参考，不构成任何金融或投资建议，也并非买入莱纳斯股票的推荐。本文件的编制未考虑个人投资目标、财务状况或特定需求。在做投资决策之前，投资者应结合自身的目标、财务状况和需求判断信息的适用性，并建议您根据所在地的法律要求，向专业人士咨询财务、法律及税务方面的意见。莱纳斯未持有提供金融产品建议的牌照，因此无法就自身股票提供投资建议。另外，购买莱纳斯股票不适用于冷静期，一旦成交不能随意撤销。</a:t>
            </a:r>
            <a:endParaRPr lang="zh-CN" altLang="en-US" sz="105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050" b="1" cap="none" dirty="0">
                <a:latin typeface="Arial" panose="020B0604020202020204" pitchFamily="34" charset="0"/>
                <a:ea typeface="宋体" panose="02010600030101010101" pitchFamily="2" charset="-122"/>
                <a:cs typeface="Arial" panose="020B0604020202020204" pitchFamily="34" charset="0"/>
              </a:rPr>
              <a:t>财务数据</a:t>
            </a:r>
            <a:endParaRPr lang="zh-CN" altLang="en-US" sz="105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en-US" sz="105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050" cap="none" dirty="0">
                <a:latin typeface="Arial" panose="020B0604020202020204" pitchFamily="34" charset="0"/>
                <a:ea typeface="宋体" panose="02010600030101010101" pitchFamily="2" charset="-122"/>
                <a:cs typeface="Arial" panose="020B0604020202020204" pitchFamily="34" charset="0"/>
              </a:rPr>
              <a:t>除非另有说明，所有货币单位均为澳元（</a:t>
            </a:r>
            <a:r>
              <a:rPr lang="en-US" altLang="zh-CN" sz="1050" cap="none" dirty="0">
                <a:latin typeface="Arial" panose="020B0604020202020204" pitchFamily="34" charset="0"/>
                <a:ea typeface="宋体" panose="02010600030101010101" pitchFamily="2" charset="-122"/>
                <a:cs typeface="Arial" panose="020B0604020202020204" pitchFamily="34" charset="0"/>
              </a:rPr>
              <a:t>A$），</a:t>
            </a:r>
            <a:r>
              <a:rPr lang="zh-CN" altLang="en-US" sz="1050" cap="none" dirty="0">
                <a:latin typeface="Arial" panose="020B0604020202020204" pitchFamily="34" charset="0"/>
                <a:ea typeface="宋体" panose="02010600030101010101" pitchFamily="2" charset="-122"/>
                <a:cs typeface="Arial" panose="020B0604020202020204" pitchFamily="34" charset="0"/>
              </a:rPr>
              <a:t>财务数据为截至2025年12月31日的半年度数据。本文件包含的任何备考历史财务数据，不适用美国证券交易委员会</a:t>
            </a:r>
            <a:r>
              <a:rPr lang="en-US" altLang="zh-CN" sz="1050" cap="none" dirty="0">
                <a:latin typeface="Arial" panose="020B0604020202020204" pitchFamily="34" charset="0"/>
                <a:ea typeface="宋体" panose="02010600030101010101" pitchFamily="2" charset="-122"/>
                <a:cs typeface="Arial" panose="020B0604020202020204" pitchFamily="34" charset="0"/>
              </a:rPr>
              <a:t>S-X</a:t>
            </a:r>
            <a:r>
              <a:rPr lang="zh-CN" altLang="en-US" sz="1050" cap="none" dirty="0">
                <a:latin typeface="Arial" panose="020B0604020202020204" pitchFamily="34" charset="0"/>
                <a:ea typeface="宋体" panose="02010600030101010101" pitchFamily="2" charset="-122"/>
                <a:cs typeface="Arial" panose="020B0604020202020204" pitchFamily="34" charset="0"/>
              </a:rPr>
              <a:t>条例第11条的规定。</a:t>
            </a:r>
            <a:endParaRPr lang="zh-CN" altLang="en-US" sz="105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050" b="1" cap="none" dirty="0">
                <a:latin typeface="Arial" panose="020B0604020202020204" pitchFamily="34" charset="0"/>
                <a:ea typeface="宋体" panose="02010600030101010101" pitchFamily="2" charset="-122"/>
                <a:cs typeface="Arial" panose="020B0604020202020204" pitchFamily="34" charset="0"/>
              </a:rPr>
              <a:t>市场与行业数据</a:t>
            </a:r>
            <a:endParaRPr lang="zh-CN" altLang="en-US" sz="105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05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050" cap="none" dirty="0">
                <a:latin typeface="Arial" panose="020B0604020202020204" pitchFamily="34" charset="0"/>
                <a:ea typeface="宋体" panose="02010600030101010101" pitchFamily="2" charset="-122"/>
                <a:cs typeface="Arial" panose="020B0604020202020204" pitchFamily="34" charset="0"/>
              </a:rPr>
              <a:t>本演示文稿中的部分市场及行业数据，引用自第三方（包括行业刊物或公开出版物）的研究、调查或尽职调查报告。莱纳斯、其代表及顾问未对这些数据进行独立核实，建议参考原始出处以获取更多信息。</a:t>
            </a:r>
            <a:endParaRPr lang="zh-CN" altLang="en-US" sz="105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b="1" cap="none" dirty="0">
                <a:latin typeface="Arial" panose="020B0604020202020204" pitchFamily="34" charset="0"/>
                <a:ea typeface="宋体" panose="02010600030101010101" pitchFamily="2" charset="-122"/>
                <a:cs typeface="Arial" panose="020B0604020202020204" pitchFamily="34" charset="0"/>
              </a:rPr>
              <a:t>前瞻性陈述提示</a:t>
            </a: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本演示文稿包含某些“前瞻性陈述”，这些陈述基于管理层当前的信念、假设和预期，以及管理层目前掌握的信息。根据相关司法管辖区证券法的定义，凡使用“预期”、“可能”、“应该”、“可以”、“或许”、“将”、“旨在”、“打算”、“拟”、“相信”、“意见”、“考虑”、“预测”、“计划”、“情景”、“预计”、“展望”、“指导”、“预测”、“目标”、“估计”等词语及类似表达，均旨在识别前瞻性陈述。对未来收益、财务状况及业绩的指示和指引，同样属于前瞻性陈述。这些前瞻性陈述包括：莱纳斯对未来财务及运营业绩的预期；管理层的计划、目标和战略；对行业和市场的判断；对净资产增值、每股收益增长和单位成本下降的预期；以及本次发售的时间表、结果和收益预期。本文件中的预测、看法和估算，都基于当前的假设和不确定因素，这些因素随时可能变化，恕不另行通知。市场和行业趋势的判断也是如此，只是基于对今天市场状况的理解。因此，实际结果很可能与这些预测存在重大差异。</a:t>
            </a: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强烈提醒您：别太依赖这些前瞻性陈述。这份演示文稿里的所有预测、看法和估算，只代表我们今天（即该</a:t>
            </a:r>
            <a:r>
              <a:rPr lang="zh-CN" altLang="en-US" sz="1100" cap="none" dirty="0">
                <a:latin typeface="Arial" panose="020B0604020202020204" pitchFamily="34" charset="0"/>
                <a:ea typeface="宋体" panose="02010600030101010101" pitchFamily="2" charset="-122"/>
                <a:cs typeface="Arial" panose="020B0604020202020204" pitchFamily="34" charset="0"/>
              </a:rPr>
              <a:t>演示文稿发布日）的观点。它们都建立在某些假设和不确定因素之上，这些假设和因素随时可能变化，我们不会专门通知。市场趋势、行业预测、业绩指引等等，也都是同理。这些陈述不是未来业绩的保证，涉及诸多风险和不确定因素，其中许多超出莱纳斯的控制范围。此外，这些陈述还可能包含主观判断和对未来事件的假设，这些判断和假设可能对，也可能错。这些前瞻性陈述还隐含了一个前提：莱纳斯的业务战略会成功。但这些战略能不能成，取决于很多我们控制不了的事情。我们无法保证任何战略一定有效，也无法保证预期收益一定能在我们预测的期间内实现。更多风险请参阅莱纳斯《2025年财务报告》中“影响未来业绩的因素”一节。</a:t>
            </a: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实际结果很可能与这些前瞻性陈述存在重大差异。 许多重要因素都可能导致实际结果出现偏差，包括（但不限于）澳大利亚、美国及全球的经济环境、资本市场状况，以及本演示文稿中列出的其他风险因素。您在看待本演示文稿中的前瞻性陈述时，应结合上述风险及披露信息进行判断。这些前瞻性陈述基于莱纳斯截至本演示文稿发布之日可获得的信息。</a:t>
            </a: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p:txBody>
      </p:sp>
      <p:sp>
        <p:nvSpPr>
          <p:cNvPr id="3" name="Text Placeholder 2"/>
          <p:cNvSpPr>
            <a:spLocks noGrp="1"/>
          </p:cNvSpPr>
          <p:nvPr>
            <p:ph type="body" sz="quarter" idx="27"/>
          </p:nvPr>
        </p:nvSpPr>
        <p:spPr/>
        <p:txBody>
          <a:bodyPr/>
          <a:lstStyle/>
          <a:p>
            <a:r>
              <a:rPr lang="zh-CN" altLang="en-AU" sz="2800">
                <a:latin typeface="Arial" panose="020B0604020202020204" pitchFamily="34" charset="0"/>
                <a:cs typeface="Arial" panose="020B0604020202020204" pitchFamily="34" charset="0"/>
              </a:rPr>
              <a:t>免责</a:t>
            </a:r>
            <a:r>
              <a:rPr lang="zh-CN" altLang="en-AU" sz="2800">
                <a:latin typeface="Arial" panose="020B0604020202020204" pitchFamily="34" charset="0"/>
                <a:cs typeface="Arial" panose="020B0604020202020204" pitchFamily="34" charset="0"/>
              </a:rPr>
              <a:t>声明</a:t>
            </a:r>
            <a:endParaRPr lang="zh-CN" altLang="en-AU" sz="280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zh-CN" altLang="en-US" sz="2800">
                <a:solidFill>
                  <a:srgbClr val="002060"/>
                </a:solidFill>
                <a:cs typeface="Arial" panose="020B0604020202020204" pitchFamily="34" charset="0"/>
              </a:rPr>
              <a:t>附录</a:t>
            </a:r>
            <a:r>
              <a:rPr lang="en-US" altLang="zh-CN" sz="2800">
                <a:solidFill>
                  <a:srgbClr val="002060"/>
                </a:solidFill>
                <a:cs typeface="Arial" panose="020B0604020202020204" pitchFamily="34" charset="0"/>
              </a:rPr>
              <a:t>A：JORC</a:t>
            </a:r>
            <a:r>
              <a:rPr lang="zh-CN" altLang="en-US" sz="2800">
                <a:solidFill>
                  <a:srgbClr val="002060"/>
                </a:solidFill>
                <a:cs typeface="Arial" panose="020B0604020202020204" pitchFamily="34" charset="0"/>
              </a:rPr>
              <a:t>合规性与合资格人士声明</a:t>
            </a:r>
            <a:endParaRPr lang="zh-CN" altLang="en-US" sz="2800">
              <a:solidFill>
                <a:srgbClr val="002060"/>
              </a:solidFill>
              <a:cs typeface="Arial" panose="020B0604020202020204" pitchFamily="34" charset="0"/>
            </a:endParaRPr>
          </a:p>
        </p:txBody>
      </p:sp>
      <p:sp>
        <p:nvSpPr>
          <p:cNvPr id="4" name="Content Placeholder 2"/>
          <p:cNvSpPr>
            <a:spLocks noGrp="1"/>
          </p:cNvSpPr>
          <p:nvPr/>
        </p:nvSpPr>
        <p:spPr>
          <a:xfrm>
            <a:off x="511175" y="1003935"/>
            <a:ext cx="11193145" cy="485013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a:ln>
                  <a:noFill/>
                </a:ln>
                <a:solidFill>
                  <a:schemeClr val="tx1">
                    <a:lumMod val="75000"/>
                    <a:lumOff val="25000"/>
                  </a:schemeClr>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a:solidFill>
                  <a:schemeClr val="tx1">
                    <a:lumMod val="75000"/>
                    <a:lumOff val="25000"/>
                  </a:schemeClr>
                </a:solidFill>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a:solidFill>
                  <a:schemeClr val="tx1">
                    <a:lumMod val="75000"/>
                    <a:lumOff val="25000"/>
                  </a:schemeClr>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a:solidFill>
                  <a:schemeClr val="tx1">
                    <a:lumMod val="75000"/>
                    <a:lumOff val="25000"/>
                  </a:schemeClr>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a:solidFill>
                  <a:schemeClr val="tx1">
                    <a:lumMod val="75000"/>
                    <a:lumOff val="25000"/>
                  </a:schemeClr>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50000"/>
              </a:lnSpc>
              <a:spcAft>
                <a:spcPts val="0"/>
              </a:spcAft>
              <a:buNone/>
            </a:pPr>
            <a:r>
              <a:rPr lang="zh-CN" altLang="en-AU" sz="1400" b="1" cap="none">
                <a:solidFill>
                  <a:srgbClr val="000000"/>
                </a:solidFill>
                <a:effectLst/>
                <a:latin typeface="Arial" panose="020B0604020202020204" pitchFamily="34" charset="0"/>
                <a:ea typeface="宋体" panose="02010600030101010101" pitchFamily="2" charset="-122"/>
                <a:cs typeface="Arial" panose="020B0604020202020204" pitchFamily="34" charset="0"/>
              </a:rPr>
              <a:t>勘探结果</a:t>
            </a:r>
            <a:endParaRPr lang="zh-CN" altLang="en-AU" sz="1400" b="1" cap="none">
              <a:solidFill>
                <a:srgbClr val="000000"/>
              </a:solidFill>
              <a:effectLst/>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buNone/>
            </a:pPr>
            <a:endParaRPr lang="en-AU" sz="1400" cap="none">
              <a:solidFill>
                <a:srgbClr val="000000"/>
              </a:solidFill>
              <a:effectLst/>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pP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本报告所载信息基于并由莱纳斯稀土有限公司地质经理</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Marcelle Watson</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与首席资源地质学家</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Ganesh Bhat</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博士共同编制的资料和证明文件。</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Marcelle Watson</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为莱纳斯全职员工，系</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AusIMM</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会员；</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Ganesh Bhat</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博士亦为莱纳斯全职员工，系</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AusIMM</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会员。</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Watson</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女士与</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Bhat</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博士在相关矿化类型方面拥有足够经验，符合《</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JORC</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准则》（2012版）中关于合资格人士的定义。</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Watson</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女士与</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Bhat</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博士同意以本报告的形式和内容披露相关信息。</a:t>
            </a:r>
            <a:endPar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pPr>
            <a:endPar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pP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新鲜碳酸岩的潜在规模和品位目前尚不明确。钻探工作已完成至地表以下200米深度。勘探结果已按照《</a:t>
            </a:r>
            <a:r>
              <a:rPr lang="en-US" altLang="zh-CN" sz="1400" cap="none">
                <a:solidFill>
                  <a:srgbClr val="000000"/>
                </a:solidFill>
                <a:latin typeface="Arial" panose="020B0604020202020204" pitchFamily="34" charset="0"/>
                <a:ea typeface="宋体" panose="02010600030101010101" pitchFamily="2" charset="-122"/>
                <a:cs typeface="Arial" panose="020B0604020202020204" pitchFamily="34" charset="0"/>
              </a:rPr>
              <a:t>JORC</a:t>
            </a:r>
            <a:r>
              <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rPr>
              <a:t>准则》（2012版）编制和披露。</a:t>
            </a:r>
            <a:endPar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pPr>
            <a:endParaRPr lang="zh-CN" altLang="en-US" sz="1400" cap="none">
              <a:solidFill>
                <a:srgbClr val="000000"/>
              </a:solidFill>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buNone/>
            </a:pPr>
            <a:r>
              <a:rPr lang="zh-CN" altLang="en-US" sz="1400" b="1" cap="none">
                <a:solidFill>
                  <a:srgbClr val="000000"/>
                </a:solidFill>
                <a:latin typeface="Arial" panose="020B0604020202020204" pitchFamily="34" charset="0"/>
                <a:ea typeface="宋体" panose="02010600030101010101" pitchFamily="2" charset="-122"/>
                <a:cs typeface="Arial" panose="020B0604020202020204" pitchFamily="34" charset="0"/>
              </a:rPr>
              <a:t>矿产资源量与矿石储量</a:t>
            </a:r>
            <a:endParaRPr lang="zh-CN" altLang="en-US" sz="1400" b="1" cap="none">
              <a:solidFill>
                <a:srgbClr val="000000"/>
              </a:solidFill>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pPr>
            <a:endParaRPr kumimoji="0" lang="en-US" sz="1400" b="0" i="1" u="none" strike="noStrike" kern="1200" cap="none" spc="0" normalizeH="0" baseline="0" noProof="0">
              <a:ln>
                <a:noFill/>
              </a:ln>
              <a:solidFill>
                <a:schemeClr val="tx1">
                  <a:lumMod val="95000"/>
                  <a:lumOff val="5000"/>
                </a:schemeClr>
              </a:solidFill>
              <a:effectLst/>
              <a:uLnTx/>
              <a:uFillTx/>
              <a:latin typeface="Arial" panose="020B0604020202020204" pitchFamily="34" charset="0"/>
              <a:ea typeface="宋体" panose="02010600030101010101" pitchFamily="2" charset="-122"/>
              <a:cs typeface="Arial" panose="020B0604020202020204" pitchFamily="34" charset="0"/>
            </a:endParaRPr>
          </a:p>
          <a:p>
            <a:pPr algn="just" fontAlgn="auto">
              <a:lnSpc>
                <a:spcPct val="150000"/>
              </a:lnSpc>
              <a:spcAft>
                <a:spcPts val="0"/>
              </a:spcAft>
            </a:pPr>
            <a:r>
              <a:rPr lang="zh-CN" altLang="en-US" sz="1400">
                <a:effectLst/>
                <a:latin typeface="Arial" panose="020B0604020202020204" pitchFamily="34" charset="0"/>
                <a:ea typeface="宋体" panose="02010600030101010101" pitchFamily="2" charset="-122"/>
                <a:cs typeface="Arial" panose="020B0604020202020204" pitchFamily="34" charset="0"/>
              </a:rPr>
              <a:t>2024年发生的重大变更详情，已载于莱纳斯于2024年8月5日向澳交所发布的公告中，标题为“2024年矿产资源量与矿石储量更新：莱纳斯宣布矿产资源量增长92%，</a:t>
            </a:r>
            <a:r>
              <a:rPr lang="en-US" altLang="zh-CN" sz="1400">
                <a:effectLst/>
                <a:latin typeface="Arial" panose="020B0604020202020204" pitchFamily="34" charset="0"/>
                <a:ea typeface="宋体" panose="02010600030101010101" pitchFamily="2" charset="-122"/>
                <a:cs typeface="Arial" panose="020B0604020202020204" pitchFamily="34" charset="0"/>
              </a:rPr>
              <a:t>Mt Weld</a:t>
            </a:r>
            <a:r>
              <a:rPr lang="zh-CN" altLang="en-US" sz="1400">
                <a:effectLst/>
                <a:latin typeface="Arial" panose="020B0604020202020204" pitchFamily="34" charset="0"/>
                <a:ea typeface="宋体" panose="02010600030101010101" pitchFamily="2" charset="-122"/>
                <a:cs typeface="Arial" panose="020B0604020202020204" pitchFamily="34" charset="0"/>
              </a:rPr>
              <a:t>矿石储量增长63%——重稀土矿化量显著增加”。公司确认，支撑上述矿石储量估算及任何生产目标的所有重大假设和技术参数，与2024年8月5日公告中所述内容一致，且未发生重大变化。详情请参阅莱纳斯稀土官网公告：</a:t>
            </a:r>
            <a:r>
              <a:rPr sz="1400" i="1" kern="1200" cap="none" spc="0" noProof="0">
                <a:solidFill>
                  <a:schemeClr val="tx1">
                    <a:lumMod val="95000"/>
                    <a:lumOff val="5000"/>
                  </a:schemeClr>
                </a:solidFill>
                <a:latin typeface="Arial" panose="020B0604020202020204" pitchFamily="34" charset="0"/>
                <a:ea typeface="宋体" panose="02010600030101010101" pitchFamily="2" charset="-122"/>
                <a:cs typeface="Arial" panose="020B0604020202020204" pitchFamily="34" charset="0"/>
                <a:sym typeface="+mn-ea"/>
                <a:hlinkClick r:id="rId1"/>
              </a:rPr>
              <a:t>https://wcsecure.weblink.com.au/pdf/LYC/02835257.pdf</a:t>
            </a:r>
            <a:r>
              <a:rPr sz="1400" i="1" kern="1200" cap="none" spc="0" noProof="0">
                <a:solidFill>
                  <a:schemeClr val="tx1">
                    <a:lumMod val="95000"/>
                    <a:lumOff val="5000"/>
                  </a:schemeClr>
                </a:solidFill>
                <a:latin typeface="Arial" panose="020B0604020202020204" pitchFamily="34" charset="0"/>
                <a:ea typeface="宋体" panose="02010600030101010101" pitchFamily="2" charset="-122"/>
                <a:cs typeface="Arial" panose="020B0604020202020204" pitchFamily="34" charset="0"/>
                <a:sym typeface="+mn-ea"/>
              </a:rPr>
              <a:t>.</a:t>
            </a:r>
            <a:endParaRPr kumimoji="0" lang="en-US" sz="1400" b="0" i="1" u="none" strike="noStrike" kern="1200" cap="none" spc="0" normalizeH="0" baseline="0" noProof="0">
              <a:ln>
                <a:noFill/>
              </a:ln>
              <a:solidFill>
                <a:schemeClr val="tx1">
                  <a:lumMod val="95000"/>
                  <a:lumOff val="5000"/>
                </a:schemeClr>
              </a:solidFill>
              <a:effectLst/>
              <a:uLnTx/>
              <a:uFillTx/>
              <a:latin typeface="Arial" panose="020B0604020202020204" pitchFamily="34" charset="0"/>
              <a:ea typeface="宋体" panose="02010600030101010101" pitchFamily="2" charset="-122"/>
              <a:cs typeface="Arial" panose="020B0604020202020204" pitchFamily="34" charset="0"/>
            </a:endParaRPr>
          </a:p>
          <a:p>
            <a:pPr algn="just" fontAlgn="auto">
              <a:lnSpc>
                <a:spcPct val="200000"/>
              </a:lnSpc>
              <a:spcAft>
                <a:spcPts val="0"/>
              </a:spcAft>
            </a:pPr>
            <a:endParaRPr kumimoji="0" lang="en-US" altLang="zh-CN" sz="1400" b="0" i="1" u="none" strike="noStrike" kern="1200" cap="none" spc="0" normalizeH="0" baseline="0" noProof="0">
              <a:ln>
                <a:noFill/>
              </a:ln>
              <a:solidFill>
                <a:schemeClr val="tx1">
                  <a:lumMod val="95000"/>
                  <a:lumOff val="5000"/>
                </a:scheme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 name="Slide Number Placeholder 2"/>
          <p:cNvSpPr txBox="1"/>
          <p:nvPr/>
        </p:nvSpPr>
        <p:spPr>
          <a:xfrm>
            <a:off x="11526983" y="6356350"/>
            <a:ext cx="491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BFC3429-A3B6-472A-90F1-46334683C77E}" type="slidenum">
              <a:rPr lang="en-AU" sz="1000" smtClean="0">
                <a:latin typeface="Arial" panose="020B0604020202020204"/>
              </a:rPr>
            </a:fld>
            <a:endParaRPr lang="en-AU" sz="1000">
              <a:latin typeface="Arial"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03275" y="1143000"/>
            <a:ext cx="10718165" cy="5069205"/>
          </a:xfrm>
        </p:spPr>
        <p:txBody>
          <a:bodyPr numCol="2" spcCol="180000"/>
          <a:lstStyle/>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对于任何前瞻性陈述，任何人（包括莱纳斯及其顾问）均不作任何明示或暗示的陈述、保证或承诺。特别是，对于本演示文稿中任何前瞻性陈述所明示或暗示的事件是否会发生，任何人也不作任何陈述、保证或承诺。实际的运营、业绩、成果、目标或实现情况，可能与任何预测、前瞻性陈述及其所依据的假设存在重大差异。除非法律法规（包括澳交所上市规则）要求，否则莱纳斯不负责更新本文件中的前瞻性陈述，无论预期或相关情况是否发生变化。</a:t>
            </a: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b="1" cap="none" dirty="0">
                <a:latin typeface="Arial" panose="020B0604020202020204" pitchFamily="34" charset="0"/>
                <a:ea typeface="宋体" panose="02010600030101010101" pitchFamily="2" charset="-122"/>
                <a:cs typeface="Arial" panose="020B0604020202020204" pitchFamily="34" charset="0"/>
              </a:rPr>
              <a:t>过往业绩</a:t>
            </a: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本演示文稿中的过往业绩信息仅供说明之用，不应作为（也不是）莱纳斯集团对其未来表现或状况的观点的依据。请注意，莱纳斯的过往业绩（包括过往股价表现）不能作为莱纳斯集团未来表现（包括未来股价表现）的指标，也不能提供任何指引。本演示文稿中包含的与莱纳斯相关的历史财务信息，是或基于此前已向澳交所披露的信息。</a:t>
            </a: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b="1" cap="none" dirty="0">
                <a:latin typeface="Arial" panose="020B0604020202020204" pitchFamily="34" charset="0"/>
                <a:ea typeface="宋体" panose="02010600030101010101" pitchFamily="2" charset="-122"/>
                <a:cs typeface="Arial" panose="020B0604020202020204" pitchFamily="34" charset="0"/>
              </a:rPr>
              <a:t>投资风险及其它风险</a:t>
            </a: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投资莱纳斯股票面临已知和未知的投资风险及其它风险，其中部分风险超出莱纳斯集团的控制范围，包括与莱纳斯集团所处行业相关的风险因素，如：矿产勘探和生产的性质、矿产和矿石储量、运营风险、项目开发风险、市场价格和需求风险、信用和市场风险、监管、政治和环境风险、税务风险以及与股权投资相关的其他一般性风险。更多信息请参阅</a:t>
            </a:r>
            <a:r>
              <a:rPr lang="zh-CN" altLang="en-US" sz="1100" cap="none">
                <a:latin typeface="Arial" panose="020B0604020202020204" pitchFamily="34" charset="0"/>
                <a:ea typeface="宋体" panose="02010600030101010101" pitchFamily="2" charset="-122"/>
                <a:cs typeface="Arial" panose="020B0604020202020204" pitchFamily="34" charset="0"/>
              </a:rPr>
              <a:t>《2025年财务报告》中“影响未来业绩的因素”一节。</a:t>
            </a:r>
            <a:endParaRPr lang="zh-CN" altLang="en-US" sz="1100" cap="none">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zh-CN" altLang="en-US" sz="1100" cap="none">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b="1" cap="none">
                <a:latin typeface="Arial" panose="020B0604020202020204" pitchFamily="34" charset="0"/>
                <a:ea typeface="宋体" panose="02010600030101010101" pitchFamily="2" charset="-122"/>
                <a:cs typeface="Arial" panose="020B0604020202020204" pitchFamily="34" charset="0"/>
              </a:rPr>
              <a:t>免责声明</a:t>
            </a:r>
            <a:endParaRPr lang="zh-CN" altLang="en-US" sz="1100" b="1" cap="none">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endParaRPr lang="en-US" sz="1100" b="1" cap="none" dirty="0">
              <a:latin typeface="Arial" panose="020B0604020202020204" pitchFamily="34" charset="0"/>
              <a:ea typeface="宋体" panose="02010600030101010101" pitchFamily="2" charset="-122"/>
              <a:cs typeface="Arial" panose="020B0604020202020204" pitchFamily="34" charset="0"/>
            </a:endParaRPr>
          </a:p>
          <a:p>
            <a:pPr algn="just" fontAlgn="auto">
              <a:lnSpc>
                <a:spcPct val="110000"/>
              </a:lnSpc>
              <a:spcAft>
                <a:spcPts val="0"/>
              </a:spcAft>
            </a:pPr>
            <a:r>
              <a:rPr lang="zh-CN" altLang="en-US" sz="1100" cap="none" dirty="0">
                <a:latin typeface="Arial" panose="020B0604020202020204" pitchFamily="34" charset="0"/>
                <a:ea typeface="宋体" panose="02010600030101010101" pitchFamily="2" charset="-122"/>
                <a:cs typeface="Arial" panose="020B0604020202020204" pitchFamily="34" charset="0"/>
              </a:rPr>
              <a:t>莱纳斯及其关联方、董事、员工、代理人和顾问，未授权、允许或促成向任何第三方发布、发送或提供本演示文稿。在法律允许的最大范围内，莱纳斯及其相关法人团体及其各自的关联方、董事、员工、代理人和顾问，对因本演示文稿信息不准确或信息遗漏（无论是由于过失还是其他原因）而导致您产生的任何费用、损失、损害或成本，明确不承担任何责任，且不就信息的公允性、时效性、准确性、可靠性或完整性作任何明示或暗示的陈述或保证。本演示文稿中的信息可能随时变更，恕不另行通知。</a:t>
            </a:r>
            <a:endParaRPr lang="zh-CN" altLang="en-US" sz="1100" cap="none" dirty="0">
              <a:latin typeface="Arial" panose="020B0604020202020204" pitchFamily="34" charset="0"/>
              <a:ea typeface="宋体" panose="02010600030101010101" pitchFamily="2" charset="-122"/>
              <a:cs typeface="Arial" panose="020B0604020202020204" pitchFamily="34" charset="0"/>
            </a:endParaRPr>
          </a:p>
          <a:p>
            <a:pPr>
              <a:spcAft>
                <a:spcPts val="800"/>
              </a:spcAft>
            </a:pPr>
            <a:endParaRPr lang="en-US" sz="950" cap="none" dirty="0">
              <a:latin typeface="Arial" panose="020B0604020202020204" pitchFamily="34" charset="0"/>
              <a:cs typeface="Arial" panose="020B0604020202020204" pitchFamily="34" charset="0"/>
            </a:endParaRPr>
          </a:p>
          <a:p>
            <a:pPr>
              <a:spcAft>
                <a:spcPts val="800"/>
              </a:spcAft>
            </a:pPr>
            <a:endParaRPr lang="en-AU" sz="95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27"/>
          </p:nvPr>
        </p:nvSpPr>
        <p:spPr/>
        <p:txBody>
          <a:bodyPr/>
          <a:lstStyle/>
          <a:p>
            <a:r>
              <a:rPr lang="zh-CN" altLang="en-US" sz="2800">
                <a:latin typeface="Arial" panose="020B0604020202020204" pitchFamily="34" charset="0"/>
                <a:cs typeface="Arial" panose="020B0604020202020204" pitchFamily="34" charset="0"/>
              </a:rPr>
              <a:t>免责声明（续）</a:t>
            </a:r>
            <a:endParaRPr lang="zh-CN" altLang="en-US" sz="280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alphaModFix amt="50000"/>
            <a:extLst>
              <a:ext uri="{28A0092B-C50C-407E-A947-70E740481C1C}">
                <a14:useLocalDpi xmlns:a14="http://schemas.microsoft.com/office/drawing/2010/main" val="0"/>
              </a:ext>
            </a:extLst>
          </a:blip>
          <a:srcRect t="18541" b="20070"/>
          <a:stretch>
            <a:fillRect/>
          </a:stretch>
        </p:blipFill>
        <p:spPr>
          <a:xfrm>
            <a:off x="0" y="1100005"/>
            <a:ext cx="12209688" cy="5621470"/>
          </a:xfrm>
          <a:prstGeom prst="rect">
            <a:avLst/>
          </a:prstGeom>
        </p:spPr>
      </p:pic>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FC3429-A3B6-472A-90F1-46334683C77E}" type="slidenum">
              <a:rPr kumimoji="0" lang="en-AU" sz="1000" b="0" i="0" u="none" strike="noStrike" kern="1200" cap="none" spc="0" normalizeH="0" baseline="0" noProof="0" smtClean="0">
                <a:ln>
                  <a:noFill/>
                </a:ln>
                <a:solidFill>
                  <a:srgbClr val="000000"/>
                </a:solidFill>
                <a:effectLst/>
                <a:uLnTx/>
                <a:uFillTx/>
                <a:latin typeface="Arial" panose="020B0604020202020204"/>
                <a:ea typeface="+mn-ea"/>
                <a:cs typeface="+mn-cs"/>
              </a:rPr>
            </a:fld>
            <a:endParaRPr kumimoji="0" lang="en-AU"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1"/>
          <p:cNvSpPr txBox="1"/>
          <p:nvPr/>
        </p:nvSpPr>
        <p:spPr>
          <a:xfrm>
            <a:off x="515367" y="129210"/>
            <a:ext cx="9817446" cy="1030514"/>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zh-CN" altLang="en-US" sz="2800" i="0" u="none" strike="noStrike" kern="1200" cap="none" spc="-5" normalizeH="0" baseline="0" noProof="0" dirty="0">
                <a:ln>
                  <a:noFill/>
                </a:ln>
                <a:solidFill>
                  <a:srgbClr val="002060"/>
                </a:solidFill>
                <a:effectLst/>
                <a:uLnTx/>
                <a:uFillTx/>
                <a:latin typeface="Arial" panose="020B0604020202020204"/>
                <a:ea typeface="+mj-ea"/>
                <a:cs typeface="+mj-cs"/>
              </a:rPr>
              <a:t>全球政策博弈正在重塑稀土市场</a:t>
            </a:r>
            <a:endParaRPr kumimoji="0" lang="zh-CN" altLang="en-US" sz="2800" i="0" u="none" strike="noStrike" kern="1200" cap="none" spc="-5" normalizeH="0" baseline="0" noProof="0" dirty="0">
              <a:ln>
                <a:noFill/>
              </a:ln>
              <a:solidFill>
                <a:srgbClr val="002060"/>
              </a:solidFill>
              <a:effectLst/>
              <a:uLnTx/>
              <a:uFillTx/>
              <a:latin typeface="Arial" panose="020B0604020202020204"/>
              <a:ea typeface="+mj-ea"/>
              <a:cs typeface="+mj-cs"/>
            </a:endParaRPr>
          </a:p>
        </p:txBody>
      </p:sp>
      <p:cxnSp>
        <p:nvCxnSpPr>
          <p:cNvPr id="11" name="Straight Connector 10"/>
          <p:cNvCxnSpPr/>
          <p:nvPr/>
        </p:nvCxnSpPr>
        <p:spPr>
          <a:xfrm>
            <a:off x="515367" y="11000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01028" y="1866223"/>
            <a:ext cx="5141721" cy="3293604"/>
          </a:xfrm>
          <a:prstGeom prst="rect">
            <a:avLst/>
          </a:prstGeom>
          <a:solidFill>
            <a:schemeClr val="bg1"/>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171575" y="2205355"/>
            <a:ext cx="4519295" cy="2615565"/>
          </a:xfrm>
          <a:prstGeom prst="rect">
            <a:avLst/>
          </a:prstGeom>
          <a:noFill/>
        </p:spPr>
        <p:txBody>
          <a:bodyPr wrap="square">
            <a:noAutofit/>
          </a:bodyPr>
          <a:lstStyle/>
          <a:p>
            <a:pPr marL="285750" lvl="0" indent="-285750" fontAlgn="auto">
              <a:spcBef>
                <a:spcPts val="1200"/>
              </a:spcBef>
              <a:spcAft>
                <a:spcPts val="1200"/>
              </a:spcAft>
              <a:buClr>
                <a:srgbClr val="51AAB9"/>
              </a:buClr>
              <a:buFont typeface="Arial" panose="020B0604020202020204" pitchFamily="34" charset="0"/>
              <a:buChar char="•"/>
              <a:defRPr/>
            </a:pPr>
            <a:r>
              <a:rPr lang="zh-CN" altLang="en-US" sz="1800" dirty="0">
                <a:solidFill>
                  <a:srgbClr val="000000"/>
                </a:solidFill>
                <a:cs typeface="MCQ Global Medium" panose="020B0703020203020204" pitchFamily="34" charset="0"/>
              </a:rPr>
              <a:t>各国政府正采取行动，以建立功能完善的市场并构建安全的稀土供应链</a:t>
            </a:r>
            <a:endParaRPr lang="zh-CN" altLang="en-US" sz="1800" dirty="0">
              <a:solidFill>
                <a:srgbClr val="000000"/>
              </a:solidFill>
              <a:cs typeface="MCQ Global Medium" panose="020B0703020203020204" pitchFamily="34" charset="0"/>
            </a:endParaRPr>
          </a:p>
          <a:p>
            <a:pPr marL="285750" lvl="0" indent="-285750" fontAlgn="auto">
              <a:spcBef>
                <a:spcPts val="1200"/>
              </a:spcBef>
              <a:spcAft>
                <a:spcPts val="1200"/>
              </a:spcAft>
              <a:buClr>
                <a:srgbClr val="51AAB9"/>
              </a:buClr>
              <a:buFont typeface="Arial" panose="020B0604020202020204" pitchFamily="34" charset="0"/>
              <a:buChar char="•"/>
              <a:defRPr/>
            </a:pPr>
            <a:r>
              <a:rPr lang="en-AU" sz="1800" dirty="0">
                <a:solidFill>
                  <a:srgbClr val="000000"/>
                </a:solidFill>
                <a:cs typeface="MCQ Global Medium" panose="020B0703020203020204" pitchFamily="34" charset="0"/>
              </a:rPr>
              <a:t> </a:t>
            </a:r>
            <a:r>
              <a:rPr lang="zh-CN" altLang="en-US" sz="1800" dirty="0">
                <a:solidFill>
                  <a:srgbClr val="000000"/>
                </a:solidFill>
                <a:cs typeface="MCQ Global Medium" panose="020B0703020203020204" pitchFamily="34" charset="0"/>
              </a:rPr>
              <a:t>稀土持续成为</a:t>
            </a:r>
            <a:r>
              <a:rPr lang="zh-CN" altLang="en-US" dirty="0">
                <a:solidFill>
                  <a:srgbClr val="000000"/>
                </a:solidFill>
                <a:cs typeface="MCQ Global Medium" panose="020B0703020203020204" pitchFamily="34" charset="0"/>
              </a:rPr>
              <a:t>多边贸易磋商及协定的重要</a:t>
            </a:r>
            <a:r>
              <a:rPr lang="zh-CN" altLang="en-US" dirty="0">
                <a:solidFill>
                  <a:srgbClr val="000000"/>
                </a:solidFill>
                <a:cs typeface="MCQ Global Medium" panose="020B0703020203020204" pitchFamily="34" charset="0"/>
              </a:rPr>
              <a:t>议题</a:t>
            </a:r>
            <a:endParaRPr lang="zh-CN" altLang="en-US" dirty="0">
              <a:solidFill>
                <a:srgbClr val="000000"/>
              </a:solidFill>
              <a:cs typeface="MCQ Global Medium" panose="020B0703020203020204" pitchFamily="34" charset="0"/>
            </a:endParaRPr>
          </a:p>
          <a:p>
            <a:pPr marL="285750" lvl="0" indent="-285750" fontAlgn="auto">
              <a:spcBef>
                <a:spcPts val="1200"/>
              </a:spcBef>
              <a:spcAft>
                <a:spcPts val="1200"/>
              </a:spcAft>
              <a:buClr>
                <a:srgbClr val="51AAB9"/>
              </a:buClr>
              <a:buFont typeface="Arial" panose="020B0604020202020204" pitchFamily="34" charset="0"/>
              <a:buChar char="•"/>
              <a:defRPr/>
            </a:pPr>
            <a:r>
              <a:rPr lang="zh-CN" altLang="en-US" sz="1800" dirty="0">
                <a:solidFill>
                  <a:srgbClr val="000000"/>
                </a:solidFill>
                <a:cs typeface="MCQ Global Medium" panose="020B0703020203020204" pitchFamily="34" charset="0"/>
              </a:rPr>
              <a:t>莱纳斯助力马来西亚成为全球稀土供应链关键一环</a:t>
            </a:r>
            <a:endParaRPr lang="zh-CN" altLang="en-US" sz="1800" dirty="0">
              <a:solidFill>
                <a:srgbClr val="000000"/>
              </a:solidFill>
              <a:cs typeface="MCQ Global Medium" panose="020B0703020203020204" pitchFamily="34" charset="0"/>
            </a:endParaRPr>
          </a:p>
        </p:txBody>
      </p:sp>
      <p:sp>
        <p:nvSpPr>
          <p:cNvPr id="13" name="TextBox 12"/>
          <p:cNvSpPr txBox="1"/>
          <p:nvPr/>
        </p:nvSpPr>
        <p:spPr>
          <a:xfrm>
            <a:off x="490843" y="6326546"/>
            <a:ext cx="11340479" cy="422275"/>
          </a:xfrm>
          <a:prstGeom prst="rect">
            <a:avLst/>
          </a:prstGeom>
          <a:noFill/>
        </p:spPr>
        <p:txBody>
          <a:bodyPr wrap="square">
            <a:spAutoFit/>
          </a:bodyPr>
          <a:lstStyle/>
          <a:p>
            <a:pPr marL="228600" lvl="0" indent="-228600" defTabSz="914400">
              <a:lnSpc>
                <a:spcPct val="90000"/>
              </a:lnSpc>
              <a:buAutoNum type="arabicPeriod"/>
              <a:defRPr/>
            </a:pPr>
            <a:r>
              <a:rPr lang="zh-CN" altLang="en-US" sz="800" dirty="0">
                <a:solidFill>
                  <a:srgbClr val="000000"/>
                </a:solidFill>
                <a:latin typeface="Arial" panose="020B0604020202020204" pitchFamily="34" charset="0"/>
                <a:cs typeface="Arial" panose="020B0604020202020204" pitchFamily="34" charset="0"/>
              </a:rPr>
              <a:t>彭博</a:t>
            </a:r>
            <a:r>
              <a:rPr lang="en-US" altLang="zh-CN" sz="800" dirty="0">
                <a:solidFill>
                  <a:srgbClr val="000000"/>
                </a:solidFill>
                <a:latin typeface="Arial" panose="020B0604020202020204" pitchFamily="34" charset="0"/>
                <a:cs typeface="Arial" panose="020B0604020202020204" pitchFamily="34" charset="0"/>
              </a:rPr>
              <a:t>SHRAPNOX</a:t>
            </a:r>
            <a:r>
              <a:rPr lang="zh-CN" altLang="en-US" sz="800" dirty="0">
                <a:solidFill>
                  <a:srgbClr val="000000"/>
                </a:solidFill>
                <a:latin typeface="Arial" panose="020B0604020202020204" pitchFamily="34" charset="0"/>
                <a:cs typeface="Arial" panose="020B0604020202020204" pitchFamily="34" charset="0"/>
              </a:rPr>
              <a:t>指数表现</a:t>
            </a:r>
            <a:endParaRPr lang="zh-CN" altLang="en-US" sz="800" dirty="0">
              <a:solidFill>
                <a:srgbClr val="000000"/>
              </a:solidFill>
              <a:latin typeface="Arial" panose="020B0604020202020204" pitchFamily="34" charset="0"/>
              <a:cs typeface="Arial" panose="020B0604020202020204" pitchFamily="34" charset="0"/>
            </a:endParaRPr>
          </a:p>
          <a:p>
            <a:pPr marL="228600" lvl="0" indent="-228600" defTabSz="914400">
              <a:lnSpc>
                <a:spcPct val="90000"/>
              </a:lnSpc>
              <a:buAutoNum type="arabicPeriod"/>
              <a:defRPr/>
            </a:pPr>
            <a:r>
              <a:rPr lang="zh-CN" altLang="en-US" sz="800" dirty="0">
                <a:solidFill>
                  <a:srgbClr val="000000"/>
                </a:solidFill>
                <a:latin typeface="Arial" panose="020B0604020202020204" pitchFamily="34" charset="0"/>
                <a:cs typeface="Arial" panose="020B0604020202020204" pitchFamily="34" charset="0"/>
              </a:rPr>
              <a:t>2026年1月1日至2月11日，年初至今</a:t>
            </a:r>
            <a:endParaRPr lang="zh-CN" altLang="en-US" sz="800" dirty="0">
              <a:solidFill>
                <a:srgbClr val="000000"/>
              </a:solidFill>
              <a:latin typeface="Arial" panose="020B0604020202020204" pitchFamily="34" charset="0"/>
              <a:cs typeface="Arial" panose="020B0604020202020204" pitchFamily="34" charset="0"/>
            </a:endParaRPr>
          </a:p>
          <a:p>
            <a:pPr marL="228600" lvl="0" indent="-228600" defTabSz="914400">
              <a:lnSpc>
                <a:spcPct val="90000"/>
              </a:lnSpc>
              <a:buAutoNum type="arabicPeriod"/>
              <a:defRPr/>
            </a:pP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参考</a:t>
            </a:r>
            <a:r>
              <a:rPr kumimoji="0" lang="en-US" altLang="zh-CN"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MP Materials 2025</a:t>
            </a: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年7月10日公告：“</a:t>
            </a:r>
            <a:r>
              <a:rPr kumimoji="0" lang="en-US" altLang="zh-CN"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MP Materials</a:t>
            </a:r>
            <a:r>
              <a:rPr kumimoji="0" lang="zh-CN"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宣布与国防部达成公私合作，加速美国稀土磁材供应链独立”</a:t>
            </a: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6689601" y="1866224"/>
            <a:ext cx="5141721" cy="2553335"/>
          </a:xfrm>
          <a:prstGeom prst="rect">
            <a:avLst/>
          </a:prstGeom>
          <a:solidFill>
            <a:schemeClr val="bg1"/>
          </a:solidFill>
          <a:ln w="19050">
            <a:solidFill>
              <a:schemeClr val="tx1"/>
            </a:solidFill>
          </a:ln>
        </p:spPr>
        <p:txBody>
          <a:bodyPr wrap="square">
            <a:spAutoFit/>
          </a:bodyPr>
          <a:lstStyle/>
          <a:p>
            <a:pPr lvl="0">
              <a:spcBef>
                <a:spcPts val="1200"/>
              </a:spcBef>
              <a:buClr>
                <a:srgbClr val="51AAB9"/>
              </a:buClr>
              <a:defRPr/>
            </a:pPr>
            <a:endParaRPr lang="en-AU" dirty="0"/>
          </a:p>
          <a:p>
            <a:pPr marL="284480" lvl="1" indent="-285750" fontAlgn="auto">
              <a:spcBef>
                <a:spcPts val="1200"/>
              </a:spcBef>
              <a:spcAft>
                <a:spcPts val="1200"/>
              </a:spcAft>
              <a:buClr>
                <a:srgbClr val="51AAB9"/>
              </a:buClr>
              <a:buFont typeface="Arial" panose="020B0604020202020204" pitchFamily="34" charset="0"/>
              <a:buChar char="•"/>
              <a:defRPr/>
            </a:pPr>
            <a:r>
              <a:rPr lang="zh-CN" altLang="en-US" dirty="0"/>
              <a:t>日本（莱纳斯最大市场）磁材制造商业务增长</a:t>
            </a:r>
            <a:endParaRPr lang="zh-CN" altLang="en-US" dirty="0"/>
          </a:p>
          <a:p>
            <a:pPr marL="284480" lvl="1" indent="-285750" fontAlgn="auto">
              <a:spcBef>
                <a:spcPts val="1200"/>
              </a:spcBef>
              <a:spcAft>
                <a:spcPts val="1200"/>
              </a:spcAft>
              <a:buClr>
                <a:srgbClr val="51AAB9"/>
              </a:buClr>
              <a:buFont typeface="Arial" panose="020B0604020202020204" pitchFamily="34" charset="0"/>
              <a:buChar char="•"/>
              <a:defRPr/>
            </a:pPr>
            <a:r>
              <a:rPr lang="zh-CN" altLang="en-US" dirty="0"/>
              <a:t>中国以外磁材买家因供应链风险寻求直供</a:t>
            </a:r>
            <a:endParaRPr lang="zh-CN" altLang="en-US" dirty="0"/>
          </a:p>
          <a:p>
            <a:pPr marL="284480" lvl="1" indent="-285750" fontAlgn="auto">
              <a:spcBef>
                <a:spcPts val="1200"/>
              </a:spcBef>
              <a:spcAft>
                <a:spcPts val="1200"/>
              </a:spcAft>
              <a:buClr>
                <a:srgbClr val="51AAB9"/>
              </a:buClr>
              <a:buFont typeface="Arial" panose="020B0604020202020204" pitchFamily="34" charset="0"/>
              <a:buChar char="•"/>
              <a:defRPr/>
            </a:pPr>
            <a:r>
              <a:rPr lang="en-US" dirty="0"/>
              <a:t> </a:t>
            </a:r>
            <a:r>
              <a:rPr lang="zh-CN" altLang="en-US" dirty="0"/>
              <a:t>初始分离重稀土（镝、铽、钐）需求旺盛</a:t>
            </a:r>
            <a:endParaRPr lang="zh-CN" altLang="en-US" dirty="0"/>
          </a:p>
          <a:p>
            <a:pPr marL="285750" lvl="0" indent="-285750">
              <a:spcBef>
                <a:spcPts val="1200"/>
              </a:spcBef>
              <a:buClr>
                <a:srgbClr val="51AAB9"/>
              </a:buClr>
              <a:buFont typeface="Arial" panose="020B0604020202020204" pitchFamily="34" charset="0"/>
              <a:buChar char="•"/>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62112" y="1120012"/>
            <a:ext cx="5292725" cy="3110283"/>
          </a:xfrm>
          <a:prstGeom prst="rect">
            <a:avLst/>
          </a:prstGeom>
          <a:solidFill>
            <a:schemeClr val="tx2">
              <a:lumMod val="10000"/>
              <a:lumOff val="9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5" name="Rectangle 4"/>
          <p:cNvSpPr/>
          <p:nvPr/>
        </p:nvSpPr>
        <p:spPr>
          <a:xfrm>
            <a:off x="734060" y="1120012"/>
            <a:ext cx="5292725" cy="3110283"/>
          </a:xfrm>
          <a:prstGeom prst="rect">
            <a:avLst/>
          </a:prstGeom>
          <a:solidFill>
            <a:schemeClr val="tx2">
              <a:lumMod val="10000"/>
              <a:lumOff val="9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2" name="Content Placeholder 1"/>
          <p:cNvSpPr>
            <a:spLocks noGrp="1"/>
          </p:cNvSpPr>
          <p:nvPr>
            <p:ph sz="half" idx="1"/>
          </p:nvPr>
        </p:nvSpPr>
        <p:spPr>
          <a:xfrm>
            <a:off x="962025" y="1522095"/>
            <a:ext cx="4798695" cy="1906905"/>
          </a:xfrm>
        </p:spPr>
        <p:txBody>
          <a:bodyPr/>
          <a:lstStyle/>
          <a:p>
            <a:r>
              <a:rPr lang="zh-CN" altLang="en-US" sz="2000" b="1" cap="none" dirty="0">
                <a:solidFill>
                  <a:schemeClr val="tx2"/>
                </a:solidFill>
              </a:rPr>
              <a:t>莱纳斯马来西亚</a:t>
            </a:r>
            <a:r>
              <a:rPr lang="zh-CN" altLang="en-US" sz="2000" b="1" cap="none" dirty="0">
                <a:solidFill>
                  <a:schemeClr val="tx2"/>
                </a:solidFill>
              </a:rPr>
              <a:t>工厂获10年运营许可证</a:t>
            </a:r>
            <a:endParaRPr lang="zh-CN" altLang="en-US" sz="2000" b="1" cap="none" dirty="0">
              <a:solidFill>
                <a:schemeClr val="tx2"/>
              </a:solidFill>
            </a:endParaRPr>
          </a:p>
          <a:p>
            <a:pPr marL="285750" indent="-285750" fontAlgn="auto">
              <a:lnSpc>
                <a:spcPct val="150000"/>
              </a:lnSpc>
              <a:buFont typeface="Arial" panose="020B0604020202020204" pitchFamily="34" charset="0"/>
              <a:buChar char="•"/>
            </a:pPr>
            <a:r>
              <a:rPr lang="zh-CN" altLang="en-US" cap="none" dirty="0">
                <a:latin typeface="+mj-lt"/>
              </a:rPr>
              <a:t>莱纳斯马来西亚运营许可证续期10年，自2026年3月3日起生效</a:t>
            </a:r>
            <a:endParaRPr lang="zh-CN" altLang="en-US" cap="none" dirty="0">
              <a:latin typeface="+mj-lt"/>
            </a:endParaRPr>
          </a:p>
          <a:p>
            <a:pPr marL="285750" indent="-285750" fontAlgn="auto">
              <a:lnSpc>
                <a:spcPct val="150000"/>
              </a:lnSpc>
              <a:buFont typeface="Arial" panose="020B0604020202020204" pitchFamily="34" charset="0"/>
              <a:buChar char="•"/>
            </a:pPr>
            <a:r>
              <a:rPr lang="zh-CN" altLang="en-US" cap="none" dirty="0">
                <a:latin typeface="+mj-lt"/>
              </a:rPr>
              <a:t>让莱纳斯及稀土供应链合作伙伴和客户可以放心投资</a:t>
            </a:r>
            <a:endParaRPr lang="zh-CN" altLang="en-US" cap="none" dirty="0">
              <a:latin typeface="+mj-lt"/>
            </a:endParaRPr>
          </a:p>
        </p:txBody>
      </p:sp>
      <p:sp>
        <p:nvSpPr>
          <p:cNvPr id="3" name="Content Placeholder 2"/>
          <p:cNvSpPr>
            <a:spLocks noGrp="1"/>
          </p:cNvSpPr>
          <p:nvPr>
            <p:ph sz="half" idx="10"/>
          </p:nvPr>
        </p:nvSpPr>
        <p:spPr>
          <a:xfrm>
            <a:off x="6552307" y="1521971"/>
            <a:ext cx="5002440" cy="2257699"/>
          </a:xfrm>
        </p:spPr>
        <p:txBody>
          <a:bodyPr/>
          <a:lstStyle/>
          <a:p>
            <a:r>
              <a:rPr lang="zh-CN" altLang="en-US" sz="2000" b="1" cap="none" dirty="0">
                <a:solidFill>
                  <a:schemeClr val="tx2"/>
                </a:solidFill>
              </a:rPr>
              <a:t>与</a:t>
            </a:r>
            <a:r>
              <a:rPr lang="en-US" altLang="zh-CN" sz="2000" b="1" cap="none" dirty="0">
                <a:solidFill>
                  <a:schemeClr val="tx2"/>
                </a:solidFill>
              </a:rPr>
              <a:t>JARE</a:t>
            </a:r>
            <a:r>
              <a:rPr lang="zh-CN" altLang="en-US" sz="2000" b="1" cap="none" dirty="0">
                <a:solidFill>
                  <a:schemeClr val="tx2"/>
                </a:solidFill>
              </a:rPr>
              <a:t>签订12年供应协议</a:t>
            </a:r>
            <a:endParaRPr lang="en-AU" sz="2000" b="1" cap="none" dirty="0">
              <a:solidFill>
                <a:schemeClr val="tx2"/>
              </a:solidFill>
            </a:endParaRPr>
          </a:p>
          <a:p>
            <a:pPr marL="285750" indent="-285750" fontAlgn="auto">
              <a:lnSpc>
                <a:spcPct val="150000"/>
              </a:lnSpc>
              <a:buFont typeface="Arial" panose="020B0604020202020204" pitchFamily="34" charset="0"/>
              <a:buChar char="•"/>
            </a:pPr>
            <a:r>
              <a:rPr lang="zh-CN" altLang="en-US" cap="none" dirty="0"/>
              <a:t>与日本澳大利亚稀土公司（</a:t>
            </a:r>
            <a:r>
              <a:rPr lang="en-US" altLang="zh-CN" cap="none" dirty="0"/>
              <a:t>JARE）</a:t>
            </a:r>
            <a:r>
              <a:rPr lang="zh-CN" altLang="en-US" cap="none" dirty="0"/>
              <a:t>续签长期协议，有效期延长至2038年</a:t>
            </a:r>
            <a:endParaRPr lang="zh-CN" altLang="en-US" cap="none" dirty="0"/>
          </a:p>
          <a:p>
            <a:pPr marL="285750" indent="-285750" fontAlgn="auto">
              <a:lnSpc>
                <a:spcPct val="150000"/>
              </a:lnSpc>
              <a:buFont typeface="Arial" panose="020B0604020202020204" pitchFamily="34" charset="0"/>
              <a:buChar char="•"/>
            </a:pPr>
            <a:r>
              <a:rPr lang="zh-CN" altLang="en-US" cap="none" dirty="0">
                <a:latin typeface="+mj-lt"/>
              </a:rPr>
              <a:t>镨钕产品底价为110美元/公斤</a:t>
            </a:r>
            <a:endParaRPr lang="zh-CN" altLang="en-US" cap="none" dirty="0">
              <a:latin typeface="+mj-lt"/>
            </a:endParaRPr>
          </a:p>
          <a:p>
            <a:pPr marL="285750" indent="-285750" fontAlgn="auto">
              <a:lnSpc>
                <a:spcPct val="150000"/>
              </a:lnSpc>
              <a:buFont typeface="Arial" panose="020B0604020202020204" pitchFamily="34" charset="0"/>
              <a:buChar char="•"/>
            </a:pPr>
            <a:r>
              <a:rPr lang="zh-CN" altLang="en-US" cap="none" dirty="0">
                <a:latin typeface="+mj-lt"/>
              </a:rPr>
              <a:t>每年固定承购5,000吨镨钕，外加莱纳斯一半的重稀土氧化物产量</a:t>
            </a:r>
            <a:endParaRPr lang="zh-CN" altLang="en-US" cap="none" dirty="0">
              <a:latin typeface="+mj-lt"/>
            </a:endParaRPr>
          </a:p>
        </p:txBody>
      </p:sp>
      <p:sp>
        <p:nvSpPr>
          <p:cNvPr id="4" name="Text Placeholder 3"/>
          <p:cNvSpPr>
            <a:spLocks noGrp="1"/>
          </p:cNvSpPr>
          <p:nvPr>
            <p:ph type="body" sz="quarter" idx="27"/>
          </p:nvPr>
        </p:nvSpPr>
        <p:spPr>
          <a:xfrm>
            <a:off x="803275" y="167640"/>
            <a:ext cx="9313182" cy="1030514"/>
          </a:xfrm>
        </p:spPr>
        <p:txBody>
          <a:bodyPr/>
          <a:lstStyle/>
          <a:p>
            <a:r>
              <a:rPr lang="zh-CN" altLang="en-US" sz="2800" dirty="0"/>
              <a:t>马来西亚和日本近期</a:t>
            </a:r>
            <a:r>
              <a:rPr lang="zh-CN" altLang="en-US" sz="2800" dirty="0"/>
              <a:t>公告</a:t>
            </a:r>
            <a:endParaRPr lang="zh-CN" altLang="en-US" sz="2800" dirty="0"/>
          </a:p>
        </p:txBody>
      </p:sp>
      <p:pic>
        <p:nvPicPr>
          <p:cNvPr id="10" name="Picture 9"/>
          <p:cNvPicPr>
            <a:picLocks noChangeAspect="1"/>
          </p:cNvPicPr>
          <p:nvPr/>
        </p:nvPicPr>
        <p:blipFill>
          <a:blip r:embed="rId1"/>
          <a:stretch>
            <a:fillRect/>
          </a:stretch>
        </p:blipFill>
        <p:spPr>
          <a:xfrm>
            <a:off x="1630045" y="4354195"/>
            <a:ext cx="3681730" cy="1229360"/>
          </a:xfrm>
          <a:prstGeom prst="rect">
            <a:avLst/>
          </a:prstGeom>
        </p:spPr>
      </p:pic>
      <p:pic>
        <p:nvPicPr>
          <p:cNvPr id="16" name="Picture 15"/>
          <p:cNvPicPr>
            <a:picLocks noChangeAspect="1"/>
          </p:cNvPicPr>
          <p:nvPr/>
        </p:nvPicPr>
        <p:blipFill>
          <a:blip r:embed="rId2"/>
          <a:stretch>
            <a:fillRect/>
          </a:stretch>
        </p:blipFill>
        <p:spPr>
          <a:xfrm>
            <a:off x="6452235" y="4790440"/>
            <a:ext cx="4913630" cy="525145"/>
          </a:xfrm>
          <a:prstGeom prst="rect">
            <a:avLst/>
          </a:prstGeom>
        </p:spPr>
      </p:pic>
      <p:sp>
        <p:nvSpPr>
          <p:cNvPr id="8" name="Text Placeholder 3"/>
          <p:cNvSpPr>
            <a:spLocks noGrp="1"/>
          </p:cNvSpPr>
          <p:nvPr/>
        </p:nvSpPr>
        <p:spPr>
          <a:xfrm>
            <a:off x="734060" y="5707380"/>
            <a:ext cx="5393055"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endParaRPr lang="zh-CN" altLang="en-US" sz="1400" dirty="0"/>
          </a:p>
          <a:p>
            <a:pPr algn="ctr" fontAlgn="auto">
              <a:lnSpc>
                <a:spcPct val="90000"/>
              </a:lnSpc>
              <a:spcAft>
                <a:spcPts val="0"/>
              </a:spcAft>
            </a:pPr>
            <a:r>
              <a:rPr lang="zh-CN" altLang="en-US" sz="1400" dirty="0"/>
              <a:t>《商业时报》</a:t>
            </a:r>
            <a:endParaRPr lang="zh-CN" altLang="en-US" sz="1400" dirty="0"/>
          </a:p>
          <a:p>
            <a:pPr algn="ctr" fontAlgn="auto">
              <a:lnSpc>
                <a:spcPct val="90000"/>
              </a:lnSpc>
              <a:spcAft>
                <a:spcPts val="0"/>
              </a:spcAft>
            </a:pPr>
            <a:endParaRPr lang="en-US" altLang="zh-CN" sz="1400" dirty="0"/>
          </a:p>
          <a:p>
            <a:pPr algn="ctr" fontAlgn="auto">
              <a:lnSpc>
                <a:spcPct val="90000"/>
              </a:lnSpc>
              <a:spcAft>
                <a:spcPts val="0"/>
              </a:spcAft>
            </a:pPr>
            <a:r>
              <a:rPr lang="zh-CN" altLang="en-US" sz="1600" dirty="0"/>
              <a:t>马来西亚将稀土供应商莱纳斯的运营许可证续期10年</a:t>
            </a:r>
            <a:endParaRPr lang="zh-CN" altLang="en-US" sz="1600" dirty="0"/>
          </a:p>
          <a:p>
            <a:pPr algn="ctr" fontAlgn="auto">
              <a:lnSpc>
                <a:spcPct val="90000"/>
              </a:lnSpc>
              <a:spcAft>
                <a:spcPts val="0"/>
              </a:spcAft>
            </a:pPr>
            <a:r>
              <a:rPr lang="zh-CN" altLang="en-US" sz="1200" b="0" dirty="0"/>
              <a:t>该集团是少数在中国以外拥有商业规模加工能力的企业之一。</a:t>
            </a:r>
            <a:endParaRPr lang="zh-CN" altLang="en-US" sz="1200" b="0" dirty="0"/>
          </a:p>
        </p:txBody>
      </p:sp>
      <p:sp>
        <p:nvSpPr>
          <p:cNvPr id="9" name="Text Placeholder 3"/>
          <p:cNvSpPr>
            <a:spLocks noGrp="1"/>
          </p:cNvSpPr>
          <p:nvPr/>
        </p:nvSpPr>
        <p:spPr>
          <a:xfrm>
            <a:off x="6262370" y="5509895"/>
            <a:ext cx="5393055" cy="714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dirty="0" smtClean="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dirty="0" smtClean="0">
                <a:ln>
                  <a:noFill/>
                </a:ln>
                <a:solidFill>
                  <a:schemeClr val="tx2"/>
                </a:solidFill>
                <a:effectLst/>
                <a:uLnTx/>
                <a:uFillTx/>
                <a:latin typeface="+mn-lt"/>
                <a:ea typeface="+mn-ea"/>
                <a:cs typeface="+mn-cs"/>
              </a:defRPr>
            </a:lvl2pPr>
            <a:lvl3pPr marL="360045" indent="-360045"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07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90000"/>
              </a:lnSpc>
              <a:spcAft>
                <a:spcPts val="0"/>
              </a:spcAft>
            </a:pPr>
            <a:r>
              <a:rPr lang="zh-CN" altLang="en-US" sz="1400" dirty="0"/>
              <a:t>中国以外全球最大稀土矿商与日本锁定底价</a:t>
            </a:r>
            <a:endParaRPr lang="zh-CN" alt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7872" y="644814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defRPr/>
            </a:pPr>
            <a:r>
              <a:rPr kumimoji="0" sz="1000" b="0" i="0" u="none" strike="noStrike" kern="0" cap="none" spc="-50" normalizeH="0" baseline="0" noProof="0" dirty="0">
                <a:ln>
                  <a:noFill/>
                </a:ln>
                <a:solidFill>
                  <a:sysClr val="windowText" lastClr="000000"/>
                </a:solidFill>
                <a:effectLst/>
                <a:uLnTx/>
                <a:uFillTx/>
                <a:latin typeface="Arial" panose="020B0604020202020204"/>
                <a:cs typeface="Arial" panose="020B0604020202020204"/>
              </a:rPr>
              <a:t>4</a:t>
            </a:r>
            <a:endParaRPr kumimoji="0" sz="10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3" name="object 3"/>
          <p:cNvSpPr txBox="1">
            <a:spLocks noGrp="1"/>
          </p:cNvSpPr>
          <p:nvPr>
            <p:ph type="title"/>
          </p:nvPr>
        </p:nvSpPr>
        <p:spPr>
          <a:xfrm>
            <a:off x="259181" y="287782"/>
            <a:ext cx="11673636" cy="442595"/>
          </a:xfrm>
          <a:prstGeom prst="rect">
            <a:avLst/>
          </a:prstGeom>
        </p:spPr>
        <p:txBody>
          <a:bodyPr vert="horz" wrap="square" lIns="0" tIns="12065" rIns="0" bIns="0" rtlCol="0">
            <a:spAutoFit/>
          </a:bodyPr>
          <a:lstStyle/>
          <a:p>
            <a:pPr marL="97155">
              <a:lnSpc>
                <a:spcPct val="100000"/>
              </a:lnSpc>
              <a:spcBef>
                <a:spcPts val="95"/>
              </a:spcBef>
            </a:pPr>
            <a:r>
              <a:rPr lang="zh-CN" altLang="en-US" sz="2800" dirty="0">
                <a:latin typeface="Arial" panose="020B0604020202020204"/>
                <a:cs typeface="Arial" panose="020B0604020202020204"/>
              </a:rPr>
              <a:t>莱纳斯2025年投资收官</a:t>
            </a:r>
            <a:endParaRPr lang="zh-CN" altLang="en-US" sz="2800" dirty="0">
              <a:latin typeface="Arial" panose="020B0604020202020204"/>
              <a:cs typeface="Arial" panose="020B0604020202020204"/>
            </a:endParaRPr>
          </a:p>
        </p:txBody>
      </p:sp>
      <p:pic>
        <p:nvPicPr>
          <p:cNvPr id="4" name="object 4"/>
          <p:cNvPicPr/>
          <p:nvPr>
            <p:custDataLst>
              <p:tags r:id="rId1"/>
            </p:custDataLst>
          </p:nvPr>
        </p:nvPicPr>
        <p:blipFill>
          <a:blip r:embed="rId2" cstate="print"/>
          <a:stretch>
            <a:fillRect/>
          </a:stretch>
        </p:blipFill>
        <p:spPr>
          <a:xfrm>
            <a:off x="317004" y="1106297"/>
            <a:ext cx="3739134" cy="2885440"/>
          </a:xfrm>
          <a:prstGeom prst="rect">
            <a:avLst/>
          </a:prstGeom>
        </p:spPr>
      </p:pic>
      <p:pic>
        <p:nvPicPr>
          <p:cNvPr id="5" name="object 5"/>
          <p:cNvPicPr/>
          <p:nvPr>
            <p:custDataLst>
              <p:tags r:id="rId3"/>
            </p:custDataLst>
          </p:nvPr>
        </p:nvPicPr>
        <p:blipFill>
          <a:blip r:embed="rId4" cstate="print"/>
          <a:stretch>
            <a:fillRect/>
          </a:stretch>
        </p:blipFill>
        <p:spPr>
          <a:xfrm>
            <a:off x="8177530" y="1106170"/>
            <a:ext cx="3855085" cy="2880995"/>
          </a:xfrm>
          <a:prstGeom prst="rect">
            <a:avLst/>
          </a:prstGeom>
        </p:spPr>
      </p:pic>
      <p:pic>
        <p:nvPicPr>
          <p:cNvPr id="6" name="object 6"/>
          <p:cNvPicPr/>
          <p:nvPr>
            <p:custDataLst>
              <p:tags r:id="rId5"/>
            </p:custDataLst>
          </p:nvPr>
        </p:nvPicPr>
        <p:blipFill>
          <a:blip r:embed="rId6" cstate="print"/>
          <a:stretch>
            <a:fillRect/>
          </a:stretch>
        </p:blipFill>
        <p:spPr>
          <a:xfrm>
            <a:off x="4226433" y="1106297"/>
            <a:ext cx="3739134" cy="2869691"/>
          </a:xfrm>
          <a:prstGeom prst="rect">
            <a:avLst/>
          </a:prstGeom>
        </p:spPr>
      </p:pic>
      <p:sp>
        <p:nvSpPr>
          <p:cNvPr id="7" name="object 7"/>
          <p:cNvSpPr txBox="1"/>
          <p:nvPr>
            <p:custDataLst>
              <p:tags r:id="rId7"/>
            </p:custDataLst>
          </p:nvPr>
        </p:nvSpPr>
        <p:spPr>
          <a:xfrm>
            <a:off x="314960" y="3432810"/>
            <a:ext cx="3731895" cy="2623820"/>
          </a:xfrm>
          <a:prstGeom prst="rect">
            <a:avLst/>
          </a:prstGeom>
          <a:solidFill>
            <a:srgbClr val="D6EAF4"/>
          </a:solidFill>
        </p:spPr>
        <p:txBody>
          <a:bodyPr vert="horz" wrap="square" lIns="0" tIns="122555" rIns="0" bIns="0" rtlCol="0">
            <a:noAutofit/>
          </a:bodyPr>
          <a:lstStyle/>
          <a:p>
            <a:pPr marL="172720" marR="0" lvl="0" indent="0" defTabSz="914400" eaLnBrk="1" fontAlgn="auto" latinLnBrk="0" hangingPunct="1">
              <a:lnSpc>
                <a:spcPct val="100000"/>
              </a:lnSpc>
              <a:spcBef>
                <a:spcPts val="965"/>
              </a:spcBef>
              <a:spcAft>
                <a:spcPts val="0"/>
              </a:spcAft>
              <a:buClrTx/>
              <a:buSzTx/>
              <a:buFontTx/>
              <a:buNone/>
              <a:defRPr/>
            </a:pPr>
            <a:endParaRPr kumimoji="0" lang="en-US" altLang="zh-CN"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172720" marR="0" lvl="0" indent="0" defTabSz="914400" eaLnBrk="1" fontAlgn="auto" latinLnBrk="0" hangingPunct="1">
              <a:lnSpc>
                <a:spcPct val="100000"/>
              </a:lnSpc>
              <a:spcBef>
                <a:spcPts val="965"/>
              </a:spcBef>
              <a:spcAft>
                <a:spcPts val="0"/>
              </a:spcAft>
              <a:buClrTx/>
              <a:buSzTx/>
              <a:buFontTx/>
              <a:buNone/>
              <a:defRPr/>
            </a:pPr>
            <a:r>
              <a:rPr kumimoji="0" lang="en-US" altLang="zh-CN"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Mt Weld (</a:t>
            </a:r>
            <a:r>
              <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韦尔德山</a:t>
            </a:r>
            <a:r>
              <a:rPr kumimoji="0" lang="en-US" altLang="zh-CN"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a:t>
            </a:r>
            <a:r>
              <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为未来十年打下基础</a:t>
            </a:r>
            <a:endPar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0" marR="0" lvl="0" indent="0" defTabSz="914400" eaLnBrk="1" fontAlgn="auto" latinLnBrk="0" hangingPunct="1">
              <a:lnSpc>
                <a:spcPct val="100000"/>
              </a:lnSpc>
              <a:spcBef>
                <a:spcPts val="70"/>
              </a:spcBef>
              <a:spcAft>
                <a:spcPts val="0"/>
              </a:spcAft>
              <a:buClrTx/>
              <a:buSzTx/>
              <a:buFontTx/>
              <a:buNone/>
              <a:defRPr/>
            </a:pPr>
            <a:endParaRPr kumimoji="0" lang="zh-CN" altLang="en-US"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459740" marR="223520" lvl="0" indent="-287020" defTabSz="914400" eaLnBrk="1" fontAlgn="auto" latinLnBrk="0" hangingPunct="1">
              <a:lnSpc>
                <a:spcPct val="100000"/>
              </a:lnSpc>
              <a:spcBef>
                <a:spcPts val="0"/>
              </a:spcBef>
              <a:spcAft>
                <a:spcPts val="0"/>
              </a:spcAft>
              <a:buClrTx/>
              <a:buSzTx/>
              <a:buFontTx/>
              <a:buChar char="•"/>
              <a:tabLst>
                <a:tab pos="459740" algn="l"/>
              </a:tabLst>
              <a:defRPr/>
            </a:pPr>
            <a:endParaRPr kumimoji="0" lang="zh-CN" altLang="en-US"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459740" marR="223520" lvl="0" indent="-287020" defTabSz="914400" fontAlgn="auto">
              <a:lnSpc>
                <a:spcPct val="100000"/>
              </a:lnSpc>
              <a:spcBef>
                <a:spcPts val="0"/>
              </a:spcBef>
              <a:spcAft>
                <a:spcPts val="0"/>
              </a:spcAft>
              <a:buClrTx/>
              <a:buSzTx/>
              <a:buFontTx/>
              <a:buChar char="•"/>
              <a:tabLst>
                <a:tab pos="459740" algn="l"/>
              </a:tabLst>
              <a:defRPr/>
            </a:pPr>
            <a:r>
              <a:rPr kumimoji="0" lang="zh-CN" altLang="en-US"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工厂完成重建，处理能力提升</a:t>
            </a:r>
            <a:endParaRPr kumimoji="0" lang="zh-CN" altLang="en-US" sz="2000" b="0" i="0" u="none" strike="noStrike" kern="0" cap="none" spc="0" normalizeH="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defTabSz="914400" fontAlgn="auto">
              <a:lnSpc>
                <a:spcPct val="100000"/>
              </a:lnSpc>
              <a:spcBef>
                <a:spcPts val="0"/>
              </a:spcBef>
              <a:spcAft>
                <a:spcPts val="0"/>
              </a:spcAft>
              <a:buClrTx/>
              <a:buSzTx/>
              <a:buFont typeface="Arial" panose="020B0604020202020204"/>
              <a:buChar char="•"/>
              <a:defRPr/>
            </a:pPr>
            <a:endParaRPr kumimoji="0" sz="2000" b="0"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459740" marR="251460" lvl="0" indent="-287020" defTabSz="914400" fontAlgn="auto">
              <a:lnSpc>
                <a:spcPct val="100000"/>
              </a:lnSpc>
              <a:spcBef>
                <a:spcPts val="0"/>
              </a:spcBef>
              <a:spcAft>
                <a:spcPts val="0"/>
              </a:spcAft>
              <a:buClrTx/>
              <a:buSzTx/>
              <a:buFontTx/>
              <a:buChar char="•"/>
              <a:tabLst>
                <a:tab pos="459740" algn="l"/>
              </a:tabLst>
              <a:defRPr/>
            </a:pPr>
            <a:r>
              <a:rPr kumimoji="0" lang="zh-CN" altLang="en-US" sz="2000" b="0" i="0" u="none" strike="noStrike" kern="0" cap="none" spc="-15" normalizeH="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资源与储量报告已更新：按扩产后的规模，矿山还能开采20年以上</a:t>
            </a:r>
            <a:r>
              <a:rPr sz="2000" kern="0" spc="-15" baseline="25000" noProof="0" dirty="0">
                <a:ln>
                  <a:noFill/>
                </a:ln>
                <a:solidFill>
                  <a:sysClr val="windowText" lastClr="000000"/>
                </a:solidFill>
                <a:effectLst/>
                <a:uLnTx/>
                <a:uFillTx/>
                <a:latin typeface="Arial" panose="020B0604020202020204"/>
                <a:cs typeface="Arial" panose="020B0604020202020204"/>
                <a:sym typeface="+mn-ea"/>
              </a:rPr>
              <a:t>1</a:t>
            </a:r>
            <a:endParaRPr kumimoji="0" sz="2000" b="0" i="0" u="none" strike="noStrike" kern="0" cap="none" spc="0" normalizeH="0" baseline="25000" noProof="0" dirty="0">
              <a:ln>
                <a:noFill/>
              </a:ln>
              <a:solidFill>
                <a:sysClr val="windowText" lastClr="000000"/>
              </a:solidFill>
              <a:effectLst/>
              <a:uLnTx/>
              <a:uFillTx/>
              <a:latin typeface="Arial" panose="020B0604020202020204"/>
              <a:cs typeface="Arial" panose="020B0604020202020204"/>
            </a:endParaRPr>
          </a:p>
          <a:p>
            <a:pPr marL="459740" marR="251460" lvl="0" indent="-287020" defTabSz="914400" fontAlgn="auto">
              <a:lnSpc>
                <a:spcPct val="100000"/>
              </a:lnSpc>
              <a:spcBef>
                <a:spcPts val="0"/>
              </a:spcBef>
              <a:spcAft>
                <a:spcPts val="0"/>
              </a:spcAft>
              <a:buClrTx/>
              <a:buSzTx/>
              <a:buFontTx/>
              <a:buChar char="•"/>
              <a:tabLst>
                <a:tab pos="459740" algn="l"/>
              </a:tabLst>
              <a:defRPr/>
            </a:pPr>
            <a:endParaRPr kumimoji="0" lang="en-US" altLang="zh-CN" sz="2000" b="0" i="0" u="none" strike="noStrike" kern="0" cap="none" spc="-15" normalizeH="0" baseline="30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459740" marR="251460" lvl="0" indent="-287020" defTabSz="914400" fontAlgn="auto">
              <a:lnSpc>
                <a:spcPct val="100000"/>
              </a:lnSpc>
              <a:spcBef>
                <a:spcPts val="0"/>
              </a:spcBef>
              <a:spcAft>
                <a:spcPts val="0"/>
              </a:spcAft>
              <a:buClrTx/>
              <a:buSzTx/>
              <a:buFontTx/>
              <a:buChar char="•"/>
              <a:tabLst>
                <a:tab pos="459740" algn="l"/>
              </a:tabLst>
              <a:defRPr/>
            </a:pPr>
            <a:r>
              <a:rPr kumimoji="0" lang="zh-CN" altLang="en-US" sz="2000" b="0" i="0" u="none" strike="noStrike" kern="0" cap="none" spc="-15" normalizeH="0" baseline="30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新建混合动力电站</a:t>
            </a:r>
            <a:endParaRPr kumimoji="0" lang="en-US" altLang="zh-CN" sz="2000" b="0" i="0" u="none" strike="noStrike" kern="0" cap="none" spc="-15" normalizeH="0" baseline="30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172720" marR="251460" lvl="0" indent="0" defTabSz="914400" fontAlgn="auto">
              <a:lnSpc>
                <a:spcPct val="90000"/>
              </a:lnSpc>
              <a:spcBef>
                <a:spcPts val="0"/>
              </a:spcBef>
              <a:spcAft>
                <a:spcPts val="0"/>
              </a:spcAft>
              <a:buClrTx/>
              <a:buSzTx/>
              <a:buFontTx/>
              <a:buNone/>
              <a:tabLst>
                <a:tab pos="459740" algn="l"/>
              </a:tabLst>
              <a:defRPr/>
            </a:pPr>
            <a:endParaRPr kumimoji="0" lang="zh-CN" alt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object 8"/>
          <p:cNvSpPr txBox="1"/>
          <p:nvPr/>
        </p:nvSpPr>
        <p:spPr>
          <a:xfrm>
            <a:off x="409955" y="6259169"/>
            <a:ext cx="11410950" cy="13525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defRPr/>
            </a:pPr>
            <a:r>
              <a:rPr kumimoji="0" sz="750" b="0" i="0" u="none" strike="noStrike" kern="0" cap="none" spc="0" normalizeH="0" baseline="28000" noProof="0" dirty="0">
                <a:ln>
                  <a:noFill/>
                </a:ln>
                <a:solidFill>
                  <a:sysClr val="windowText" lastClr="000000"/>
                </a:solidFill>
                <a:effectLst/>
                <a:uLnTx/>
                <a:uFillTx/>
                <a:latin typeface="Arial" panose="020B0604020202020204"/>
                <a:cs typeface="Arial" panose="020B0604020202020204"/>
              </a:rPr>
              <a:t>1</a:t>
            </a:r>
            <a:r>
              <a:rPr kumimoji="0" sz="750" b="0" i="0" u="none" strike="noStrike" kern="0" cap="none" spc="89" normalizeH="0" baseline="28000" noProof="0" dirty="0">
                <a:ln>
                  <a:noFill/>
                </a:ln>
                <a:solidFill>
                  <a:sysClr val="windowText" lastClr="000000"/>
                </a:solidFill>
                <a:effectLst/>
                <a:uLnTx/>
                <a:uFillTx/>
                <a:latin typeface="Arial" panose="020B0604020202020204"/>
                <a:cs typeface="Arial" panose="020B0604020202020204"/>
              </a:rPr>
              <a:t> </a:t>
            </a:r>
            <a:r>
              <a:rPr kumimoji="0" lang="zh-CN" altLang="en-US" sz="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参考2024年8月5日发布的公告《2024年矿产资源与矿石储量更新》</a:t>
            </a:r>
            <a:r>
              <a:rPr kumimoji="0" sz="800" b="0" i="0" u="none" strike="noStrike" kern="0" cap="none" spc="25" normalizeH="0" baseline="0" noProof="0" dirty="0">
                <a:ln>
                  <a:noFill/>
                </a:ln>
                <a:solidFill>
                  <a:sysClr val="windowText" lastClr="000000"/>
                </a:solidFill>
                <a:effectLst/>
                <a:uLnTx/>
                <a:uFillTx/>
                <a:latin typeface="Arial" panose="020B0604020202020204"/>
                <a:cs typeface="Arial" panose="020B0604020202020204"/>
              </a:rPr>
              <a:t> </a:t>
            </a:r>
            <a:r>
              <a:rPr kumimoji="0" sz="800" b="0" i="0" u="sng" strike="noStrike" kern="0" cap="none" spc="-10" normalizeH="0" baseline="0" noProof="0" dirty="0">
                <a:ln>
                  <a:noFill/>
                </a:ln>
                <a:solidFill>
                  <a:srgbClr val="51AAB8"/>
                </a:solidFill>
                <a:effectLst/>
                <a:uLnTx/>
                <a:uFill>
                  <a:solidFill>
                    <a:srgbClr val="51AAB8"/>
                  </a:solidFill>
                </a:uFill>
                <a:latin typeface="Arial" panose="020B0604020202020204"/>
                <a:cs typeface="Arial" panose="020B0604020202020204"/>
                <a:hlinkClick r:id="rId8"/>
              </a:rPr>
              <a:t>https://wcsecure.weblink.com.au/pdf/LYC/02835257.pdf</a:t>
            </a:r>
            <a:r>
              <a:rPr kumimoji="0" sz="800" b="0" i="0" u="none" strike="noStrike" kern="0" cap="none" spc="-10" normalizeH="0" baseline="0" noProof="0" dirty="0">
                <a:ln>
                  <a:noFill/>
                </a:ln>
                <a:solidFill>
                  <a:sysClr val="windowText" lastClr="000000"/>
                </a:solidFill>
                <a:effectLst/>
                <a:uLnTx/>
                <a:uFillTx/>
                <a:latin typeface="Arial" panose="020B0604020202020204"/>
                <a:cs typeface="Arial" panose="020B0604020202020204"/>
              </a:rPr>
              <a:t>.</a:t>
            </a:r>
            <a:endParaRPr kumimoji="0" sz="8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p:txBody>
      </p:sp>
      <p:sp>
        <p:nvSpPr>
          <p:cNvPr id="9" name="object 9"/>
          <p:cNvSpPr txBox="1"/>
          <p:nvPr>
            <p:custDataLst>
              <p:tags r:id="rId9"/>
            </p:custDataLst>
          </p:nvPr>
        </p:nvSpPr>
        <p:spPr>
          <a:xfrm>
            <a:off x="4229100" y="3432810"/>
            <a:ext cx="3731895" cy="2623820"/>
          </a:xfrm>
          <a:prstGeom prst="rect">
            <a:avLst/>
          </a:prstGeom>
          <a:solidFill>
            <a:srgbClr val="D6EAF4"/>
          </a:solidFill>
        </p:spPr>
        <p:txBody>
          <a:bodyPr vert="horz" wrap="square" lIns="0" tIns="151130" rIns="0" bIns="0" rtlCol="0">
            <a:noAutofit/>
          </a:bodyPr>
          <a:lstStyle/>
          <a:p>
            <a:pPr marL="130810" marR="259715" lvl="0" indent="0" defTabSz="914400" eaLnBrk="1" fontAlgn="auto" latinLnBrk="0" hangingPunct="1">
              <a:lnSpc>
                <a:spcPct val="100000"/>
              </a:lnSpc>
              <a:spcBef>
                <a:spcPts val="1190"/>
              </a:spcBef>
              <a:spcAft>
                <a:spcPts val="0"/>
              </a:spcAft>
              <a:buClrTx/>
              <a:buSzTx/>
              <a:buFontTx/>
              <a:buNone/>
              <a:defRPr/>
            </a:pPr>
            <a:endParaRPr kumimoji="0" lang="en-US" altLang="zh-CN"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130810" marR="259715" lvl="0" indent="0" defTabSz="914400" eaLnBrk="1" fontAlgn="auto" latinLnBrk="0" hangingPunct="1">
              <a:lnSpc>
                <a:spcPct val="100000"/>
              </a:lnSpc>
              <a:spcBef>
                <a:spcPts val="1190"/>
              </a:spcBef>
              <a:spcAft>
                <a:spcPts val="0"/>
              </a:spcAft>
              <a:buClrTx/>
              <a:buSzTx/>
              <a:buFontTx/>
              <a:buNone/>
              <a:defRPr/>
            </a:pPr>
            <a:r>
              <a:rPr kumimoji="0" lang="en-US" altLang="zh-CN" sz="1400" b="1"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Kalgoorlie</a:t>
            </a:r>
            <a:r>
              <a:rPr kumimoji="0" lang="zh-CN" altLang="en-US" sz="1400" b="1"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工厂并轨全球运营体系</a:t>
            </a:r>
            <a:endParaRPr kumimoji="0" lang="zh-CN" altLang="en-US" sz="1400" b="1"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defTabSz="914400" eaLnBrk="1" fontAlgn="auto" latinLnBrk="0" hangingPunct="1">
              <a:lnSpc>
                <a:spcPct val="100000"/>
              </a:lnSpc>
              <a:spcBef>
                <a:spcPts val="70"/>
              </a:spcBef>
              <a:spcAft>
                <a:spcPts val="0"/>
              </a:spcAft>
              <a:buClrTx/>
              <a:buSzTx/>
              <a:buFontTx/>
              <a:buNone/>
              <a:defRPr/>
            </a:pPr>
            <a:endParaRPr kumimoji="0" sz="20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新工厂已建成投产</a:t>
            </a: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130810" marR="264160" lvl="0" indent="0" algn="just" defTabSz="914400" fontAlgn="auto">
              <a:lnSpc>
                <a:spcPct val="100000"/>
              </a:lnSpc>
              <a:spcBef>
                <a:spcPts val="0"/>
              </a:spcBef>
              <a:spcAft>
                <a:spcPts val="0"/>
              </a:spcAft>
              <a:buClrTx/>
              <a:buSzTx/>
              <a:buFontTx/>
              <a:buNone/>
              <a:tabLst>
                <a:tab pos="417830" algn="l"/>
              </a:tabLst>
              <a:defRPr/>
            </a:pP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生产的混合稀土碳酸盐</a:t>
            </a:r>
            <a:r>
              <a:rPr lang="en-US" altLang="zh-CN"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(MREC)</a:t>
            </a: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运往莱纳斯马来西亚</a:t>
            </a: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工厂进行分离</a:t>
            </a: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工艺流程持续改进</a:t>
            </a:r>
            <a:endParaRPr kumimoji="0" lang="zh-CN" alt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130810" marR="264160" lvl="0" indent="0" algn="just" defTabSz="914400" fontAlgn="auto">
              <a:lnSpc>
                <a:spcPct val="100000"/>
              </a:lnSpc>
              <a:spcBef>
                <a:spcPts val="0"/>
              </a:spcBef>
              <a:spcAft>
                <a:spcPts val="0"/>
              </a:spcAft>
              <a:buClrTx/>
              <a:buSzTx/>
              <a:buFontTx/>
              <a:buNone/>
              <a:tabLst>
                <a:tab pos="417830" algn="l"/>
              </a:tabLst>
              <a:defRPr/>
            </a:pPr>
            <a:endParaRPr kumimoji="0" lang="zh-CN" altLang="en-US" sz="2000" b="0" i="0" u="none" strike="noStrike" kern="0" cap="none" spc="-1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object 10"/>
          <p:cNvSpPr txBox="1"/>
          <p:nvPr>
            <p:custDataLst>
              <p:tags r:id="rId10"/>
            </p:custDataLst>
          </p:nvPr>
        </p:nvSpPr>
        <p:spPr>
          <a:xfrm>
            <a:off x="8134350" y="3432810"/>
            <a:ext cx="3910965" cy="2623820"/>
          </a:xfrm>
          <a:prstGeom prst="rect">
            <a:avLst/>
          </a:prstGeom>
          <a:solidFill>
            <a:srgbClr val="D6EAF4"/>
          </a:solidFill>
        </p:spPr>
        <p:txBody>
          <a:bodyPr vert="horz" wrap="square" lIns="0" tIns="128905" rIns="0" bIns="0" rtlCol="0">
            <a:noAutofit/>
          </a:bodyPr>
          <a:lstStyle/>
          <a:p>
            <a:pPr marL="173990" marR="692150" lvl="0" indent="0" algn="just" defTabSz="914400" eaLnBrk="1" fontAlgn="auto" latinLnBrk="0" hangingPunct="1">
              <a:lnSpc>
                <a:spcPct val="100000"/>
              </a:lnSpc>
              <a:spcBef>
                <a:spcPts val="1015"/>
              </a:spcBef>
              <a:spcAft>
                <a:spcPts val="0"/>
              </a:spcAft>
              <a:buClrTx/>
              <a:buSzTx/>
              <a:buFontTx/>
              <a:buNone/>
              <a:defRPr/>
            </a:pPr>
            <a:endPar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173990" marR="692150" lvl="0" indent="0" algn="just" defTabSz="914400" eaLnBrk="1" fontAlgn="auto" latinLnBrk="0" hangingPunct="1">
              <a:lnSpc>
                <a:spcPct val="100000"/>
              </a:lnSpc>
              <a:spcBef>
                <a:spcPts val="1015"/>
              </a:spcBef>
              <a:spcAft>
                <a:spcPts val="0"/>
              </a:spcAft>
              <a:buClrTx/>
              <a:buSzTx/>
              <a:buFontTx/>
              <a:buNone/>
              <a:defRPr/>
            </a:pPr>
            <a:r>
              <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莱纳斯马来西亚升级，打造未来型工厂</a:t>
            </a:r>
            <a:endPar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173990" marR="692150" lvl="0" indent="0" algn="just" defTabSz="914400" eaLnBrk="1" fontAlgn="auto" latinLnBrk="0" hangingPunct="1">
              <a:lnSpc>
                <a:spcPct val="100000"/>
              </a:lnSpc>
              <a:spcBef>
                <a:spcPts val="1015"/>
              </a:spcBef>
              <a:spcAft>
                <a:spcPts val="0"/>
              </a:spcAft>
              <a:buClrTx/>
              <a:buSzTx/>
              <a:buFontTx/>
              <a:buNone/>
              <a:defRPr/>
            </a:pPr>
            <a:endParaRPr kumimoji="0" lang="zh-CN" altLang="en-US" sz="1400" b="1"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新增</a:t>
            </a:r>
            <a:r>
              <a:rPr lang="en-US" altLang="zh-CN"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MREC</a:t>
            </a: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接收处理工序</a:t>
            </a: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130810" marR="264160" lvl="0" indent="0" algn="just" defTabSz="914400" fontAlgn="auto">
              <a:lnSpc>
                <a:spcPct val="100000"/>
              </a:lnSpc>
              <a:spcBef>
                <a:spcPts val="0"/>
              </a:spcBef>
              <a:spcAft>
                <a:spcPts val="0"/>
              </a:spcAft>
              <a:buClrTx/>
              <a:buSzTx/>
              <a:buFontTx/>
              <a:buNone/>
              <a:tabLst>
                <a:tab pos="417830" algn="l"/>
              </a:tabLst>
              <a:defRPr/>
            </a:pP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溶剂萃取和成品包装产能提升</a:t>
            </a: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17830" marR="264160" lvl="0" indent="-287020" algn="just" defTabSz="914400" fontAlgn="auto">
              <a:lnSpc>
                <a:spcPct val="100000"/>
              </a:lnSpc>
              <a:spcBef>
                <a:spcPts val="0"/>
              </a:spcBef>
              <a:spcAft>
                <a:spcPts val="0"/>
              </a:spcAft>
              <a:buClrTx/>
              <a:buSzTx/>
              <a:buFontTx/>
              <a:buChar char="•"/>
              <a:tabLst>
                <a:tab pos="417830" algn="l"/>
              </a:tabLst>
              <a:defRPr/>
            </a:pPr>
            <a:r>
              <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rPr>
              <a:t>新重稀土产品发布 + 重稀土设施扩建</a:t>
            </a:r>
            <a:endParaRPr lang="zh-CN" altLang="en-US" sz="2000" kern="0" baseline="2500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460375" marR="688975" lvl="0" indent="-287020" defTabSz="914400" eaLnBrk="1" fontAlgn="auto" latinLnBrk="0" hangingPunct="1">
              <a:lnSpc>
                <a:spcPct val="100000"/>
              </a:lnSpc>
              <a:spcBef>
                <a:spcPts val="0"/>
              </a:spcBef>
              <a:spcAft>
                <a:spcPts val="0"/>
              </a:spcAft>
              <a:buClrTx/>
              <a:buSzTx/>
              <a:buFontTx/>
              <a:buChar char="•"/>
              <a:tabLst>
                <a:tab pos="460375" algn="l"/>
              </a:tabLst>
              <a:defRPr/>
            </a:pPr>
            <a:endParaRPr kumimoji="0"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a:p>
            <a:pPr marL="0" marR="0" lvl="0" indent="0" defTabSz="914400" eaLnBrk="1" fontAlgn="auto" latinLnBrk="0" hangingPunct="1">
              <a:lnSpc>
                <a:spcPct val="100000"/>
              </a:lnSpc>
              <a:spcBef>
                <a:spcPts val="70"/>
              </a:spcBef>
              <a:spcAft>
                <a:spcPts val="0"/>
              </a:spcAft>
              <a:buClrTx/>
              <a:buSzTx/>
              <a:buFont typeface="Arial" panose="020B0604020202020204"/>
              <a:buNone/>
              <a:defRPr/>
            </a:pPr>
            <a:endParaRPr kumimoji="0"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635" cy="6721475"/>
            <a:chOff x="0" y="0"/>
            <a:chExt cx="12192635" cy="6721475"/>
          </a:xfrm>
        </p:grpSpPr>
        <p:pic>
          <p:nvPicPr>
            <p:cNvPr id="3" name="object 3"/>
            <p:cNvPicPr/>
            <p:nvPr/>
          </p:nvPicPr>
          <p:blipFill>
            <a:blip r:embed="rId1" cstate="print"/>
            <a:stretch>
              <a:fillRect/>
            </a:stretch>
          </p:blipFill>
          <p:spPr>
            <a:xfrm>
              <a:off x="0" y="0"/>
              <a:ext cx="12191999" cy="6721475"/>
            </a:xfrm>
            <a:prstGeom prst="rect">
              <a:avLst/>
            </a:prstGeom>
          </p:spPr>
        </p:pic>
        <p:pic>
          <p:nvPicPr>
            <p:cNvPr id="4" name="object 4"/>
            <p:cNvPicPr/>
            <p:nvPr/>
          </p:nvPicPr>
          <p:blipFill>
            <a:blip r:embed="rId2" cstate="print"/>
            <a:stretch>
              <a:fillRect/>
            </a:stretch>
          </p:blipFill>
          <p:spPr>
            <a:xfrm>
              <a:off x="10957833" y="274604"/>
              <a:ext cx="961635" cy="502071"/>
            </a:xfrm>
            <a:prstGeom prst="rect">
              <a:avLst/>
            </a:prstGeom>
          </p:spPr>
        </p:pic>
        <p:sp>
          <p:nvSpPr>
            <p:cNvPr id="5" name="object 5"/>
            <p:cNvSpPr/>
            <p:nvPr/>
          </p:nvSpPr>
          <p:spPr>
            <a:xfrm>
              <a:off x="10357998" y="9343"/>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1"/>
                  </a:lnTo>
                  <a:lnTo>
                    <a:pt x="514125" y="998175"/>
                  </a:lnTo>
                  <a:lnTo>
                    <a:pt x="559355" y="1012606"/>
                  </a:lnTo>
                  <a:lnTo>
                    <a:pt x="606142" y="1023164"/>
                  </a:lnTo>
                  <a:lnTo>
                    <a:pt x="654531" y="1029689"/>
                  </a:lnTo>
                  <a:lnTo>
                    <a:pt x="704567" y="1032021"/>
                  </a:lnTo>
                  <a:lnTo>
                    <a:pt x="1020589" y="1032182"/>
                  </a:lnTo>
                  <a:lnTo>
                    <a:pt x="1020589" y="1032580"/>
                  </a:lnTo>
                  <a:lnTo>
                    <a:pt x="1828061" y="1032581"/>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133946" y="182308"/>
              <a:ext cx="4890135" cy="3515360"/>
            </a:xfrm>
            <a:custGeom>
              <a:avLst/>
              <a:gdLst/>
              <a:ahLst/>
              <a:cxnLst/>
              <a:rect l="l" t="t" r="r" b="b"/>
              <a:pathLst>
                <a:path w="4890134" h="3515360">
                  <a:moveTo>
                    <a:pt x="116992" y="3478466"/>
                  </a:moveTo>
                  <a:lnTo>
                    <a:pt x="107340" y="3457892"/>
                  </a:lnTo>
                  <a:lnTo>
                    <a:pt x="63398" y="3478720"/>
                  </a:lnTo>
                  <a:lnTo>
                    <a:pt x="63652" y="3476180"/>
                  </a:lnTo>
                  <a:lnTo>
                    <a:pt x="76098" y="3441763"/>
                  </a:lnTo>
                  <a:lnTo>
                    <a:pt x="78638" y="3434524"/>
                  </a:lnTo>
                  <a:lnTo>
                    <a:pt x="79654" y="3429825"/>
                  </a:lnTo>
                  <a:lnTo>
                    <a:pt x="81229" y="3423158"/>
                  </a:lnTo>
                  <a:lnTo>
                    <a:pt x="81330" y="3422599"/>
                  </a:lnTo>
                  <a:lnTo>
                    <a:pt x="81826" y="3417506"/>
                  </a:lnTo>
                  <a:lnTo>
                    <a:pt x="81788" y="3414369"/>
                  </a:lnTo>
                  <a:lnTo>
                    <a:pt x="81381" y="3408476"/>
                  </a:lnTo>
                  <a:lnTo>
                    <a:pt x="81280" y="3406838"/>
                  </a:lnTo>
                  <a:lnTo>
                    <a:pt x="81178" y="3405314"/>
                  </a:lnTo>
                  <a:lnTo>
                    <a:pt x="79870" y="3400374"/>
                  </a:lnTo>
                  <a:lnTo>
                    <a:pt x="79781" y="3399980"/>
                  </a:lnTo>
                  <a:lnTo>
                    <a:pt x="77851" y="3396043"/>
                  </a:lnTo>
                  <a:lnTo>
                    <a:pt x="77241" y="3394786"/>
                  </a:lnTo>
                  <a:lnTo>
                    <a:pt x="73520" y="3388499"/>
                  </a:lnTo>
                  <a:lnTo>
                    <a:pt x="68859" y="3383343"/>
                  </a:lnTo>
                  <a:lnTo>
                    <a:pt x="63233" y="3379343"/>
                  </a:lnTo>
                  <a:lnTo>
                    <a:pt x="56667" y="3376498"/>
                  </a:lnTo>
                  <a:lnTo>
                    <a:pt x="49987" y="3375126"/>
                  </a:lnTo>
                  <a:lnTo>
                    <a:pt x="41808" y="3375126"/>
                  </a:lnTo>
                  <a:lnTo>
                    <a:pt x="33489" y="3376879"/>
                  </a:lnTo>
                  <a:lnTo>
                    <a:pt x="33629" y="3376879"/>
                  </a:lnTo>
                  <a:lnTo>
                    <a:pt x="25425" y="3380041"/>
                  </a:lnTo>
                  <a:lnTo>
                    <a:pt x="50" y="3414369"/>
                  </a:lnTo>
                  <a:lnTo>
                    <a:pt x="0" y="3414750"/>
                  </a:lnTo>
                  <a:lnTo>
                    <a:pt x="812" y="3422599"/>
                  </a:lnTo>
                  <a:lnTo>
                    <a:pt x="876" y="3423158"/>
                  </a:lnTo>
                  <a:lnTo>
                    <a:pt x="3454" y="3432365"/>
                  </a:lnTo>
                  <a:lnTo>
                    <a:pt x="26441" y="3424123"/>
                  </a:lnTo>
                  <a:lnTo>
                    <a:pt x="23774" y="3417506"/>
                  </a:lnTo>
                  <a:lnTo>
                    <a:pt x="23215" y="3412871"/>
                  </a:lnTo>
                  <a:lnTo>
                    <a:pt x="23139" y="3412172"/>
                  </a:lnTo>
                  <a:lnTo>
                    <a:pt x="24663" y="3407981"/>
                  </a:lnTo>
                  <a:lnTo>
                    <a:pt x="26060" y="3403917"/>
                  </a:lnTo>
                  <a:lnTo>
                    <a:pt x="28981" y="3400869"/>
                  </a:lnTo>
                  <a:lnTo>
                    <a:pt x="33680" y="3398583"/>
                  </a:lnTo>
                  <a:lnTo>
                    <a:pt x="38252" y="3396437"/>
                  </a:lnTo>
                  <a:lnTo>
                    <a:pt x="42570" y="3396043"/>
                  </a:lnTo>
                  <a:lnTo>
                    <a:pt x="50457" y="3398863"/>
                  </a:lnTo>
                  <a:lnTo>
                    <a:pt x="53492" y="3402025"/>
                  </a:lnTo>
                  <a:lnTo>
                    <a:pt x="55905" y="3406838"/>
                  </a:lnTo>
                  <a:lnTo>
                    <a:pt x="57937" y="3411283"/>
                  </a:lnTo>
                  <a:lnTo>
                    <a:pt x="58572" y="3416617"/>
                  </a:lnTo>
                  <a:lnTo>
                    <a:pt x="57683" y="3422599"/>
                  </a:lnTo>
                  <a:lnTo>
                    <a:pt x="56819" y="3426345"/>
                  </a:lnTo>
                  <a:lnTo>
                    <a:pt x="56730" y="3426752"/>
                  </a:lnTo>
                  <a:lnTo>
                    <a:pt x="54965" y="3432365"/>
                  </a:lnTo>
                  <a:lnTo>
                    <a:pt x="54851" y="3432759"/>
                  </a:lnTo>
                  <a:lnTo>
                    <a:pt x="52070" y="3440557"/>
                  </a:lnTo>
                  <a:lnTo>
                    <a:pt x="37833" y="3482124"/>
                  </a:lnTo>
                  <a:lnTo>
                    <a:pt x="36283" y="3496246"/>
                  </a:lnTo>
                  <a:lnTo>
                    <a:pt x="36690" y="3502710"/>
                  </a:lnTo>
                  <a:lnTo>
                    <a:pt x="37807" y="3509060"/>
                  </a:lnTo>
                  <a:lnTo>
                    <a:pt x="39649" y="3515296"/>
                  </a:lnTo>
                  <a:lnTo>
                    <a:pt x="116459" y="3478720"/>
                  </a:lnTo>
                  <a:lnTo>
                    <a:pt x="116992" y="3478466"/>
                  </a:lnTo>
                  <a:close/>
                </a:path>
                <a:path w="4890134" h="3515360">
                  <a:moveTo>
                    <a:pt x="191668" y="3420732"/>
                  </a:moveTo>
                  <a:lnTo>
                    <a:pt x="179730" y="3379343"/>
                  </a:lnTo>
                  <a:lnTo>
                    <a:pt x="168795" y="3359886"/>
                  </a:lnTo>
                  <a:lnTo>
                    <a:pt x="168795" y="3424123"/>
                  </a:lnTo>
                  <a:lnTo>
                    <a:pt x="168681" y="3428682"/>
                  </a:lnTo>
                  <a:lnTo>
                    <a:pt x="166141" y="3434016"/>
                  </a:lnTo>
                  <a:lnTo>
                    <a:pt x="164109" y="3436048"/>
                  </a:lnTo>
                  <a:lnTo>
                    <a:pt x="158775" y="3438588"/>
                  </a:lnTo>
                  <a:lnTo>
                    <a:pt x="155981" y="3438842"/>
                  </a:lnTo>
                  <a:lnTo>
                    <a:pt x="153187" y="3438207"/>
                  </a:lnTo>
                  <a:lnTo>
                    <a:pt x="127914" y="3403549"/>
                  </a:lnTo>
                  <a:lnTo>
                    <a:pt x="117906" y="3379343"/>
                  </a:lnTo>
                  <a:lnTo>
                    <a:pt x="117830" y="3379152"/>
                  </a:lnTo>
                  <a:lnTo>
                    <a:pt x="116484" y="3373691"/>
                  </a:lnTo>
                  <a:lnTo>
                    <a:pt x="115595" y="3368738"/>
                  </a:lnTo>
                  <a:lnTo>
                    <a:pt x="115722" y="3364801"/>
                  </a:lnTo>
                  <a:lnTo>
                    <a:pt x="128422" y="3354641"/>
                  </a:lnTo>
                  <a:lnTo>
                    <a:pt x="131343" y="3355403"/>
                  </a:lnTo>
                  <a:lnTo>
                    <a:pt x="156489" y="3389947"/>
                  </a:lnTo>
                  <a:lnTo>
                    <a:pt x="168795" y="3424123"/>
                  </a:lnTo>
                  <a:lnTo>
                    <a:pt x="168795" y="3359886"/>
                  </a:lnTo>
                  <a:lnTo>
                    <a:pt x="138430" y="3334613"/>
                  </a:lnTo>
                  <a:lnTo>
                    <a:pt x="130556" y="3333775"/>
                  </a:lnTo>
                  <a:lnTo>
                    <a:pt x="122186" y="3334893"/>
                  </a:lnTo>
                  <a:lnTo>
                    <a:pt x="122364" y="3334893"/>
                  </a:lnTo>
                  <a:lnTo>
                    <a:pt x="114198" y="3337877"/>
                  </a:lnTo>
                  <a:lnTo>
                    <a:pt x="92722" y="3372764"/>
                  </a:lnTo>
                  <a:lnTo>
                    <a:pt x="94005" y="3383343"/>
                  </a:lnTo>
                  <a:lnTo>
                    <a:pt x="94094" y="3384092"/>
                  </a:lnTo>
                  <a:lnTo>
                    <a:pt x="94208" y="3384994"/>
                  </a:lnTo>
                  <a:lnTo>
                    <a:pt x="98120" y="3398583"/>
                  </a:lnTo>
                  <a:lnTo>
                    <a:pt x="98196" y="3398863"/>
                  </a:lnTo>
                  <a:lnTo>
                    <a:pt x="120611" y="3441217"/>
                  </a:lnTo>
                  <a:lnTo>
                    <a:pt x="153416" y="3459619"/>
                  </a:lnTo>
                  <a:lnTo>
                    <a:pt x="161772" y="3458616"/>
                  </a:lnTo>
                  <a:lnTo>
                    <a:pt x="188061" y="3438842"/>
                  </a:lnTo>
                  <a:lnTo>
                    <a:pt x="190652" y="3431349"/>
                  </a:lnTo>
                  <a:lnTo>
                    <a:pt x="191668" y="3420732"/>
                  </a:lnTo>
                  <a:close/>
                </a:path>
                <a:path w="4890134" h="3515360">
                  <a:moveTo>
                    <a:pt x="277901" y="3402025"/>
                  </a:moveTo>
                  <a:lnTo>
                    <a:pt x="243420" y="3329495"/>
                  </a:lnTo>
                  <a:lnTo>
                    <a:pt x="243306" y="3329241"/>
                  </a:lnTo>
                  <a:lnTo>
                    <a:pt x="222910" y="3286315"/>
                  </a:lnTo>
                  <a:lnTo>
                    <a:pt x="205003" y="3294824"/>
                  </a:lnTo>
                  <a:lnTo>
                    <a:pt x="205003" y="3301809"/>
                  </a:lnTo>
                  <a:lnTo>
                    <a:pt x="204304" y="3307194"/>
                  </a:lnTo>
                  <a:lnTo>
                    <a:pt x="186080" y="3339528"/>
                  </a:lnTo>
                  <a:lnTo>
                    <a:pt x="195605" y="3359594"/>
                  </a:lnTo>
                  <a:lnTo>
                    <a:pt x="216306" y="3329241"/>
                  </a:lnTo>
                  <a:lnTo>
                    <a:pt x="255803" y="3412553"/>
                  </a:lnTo>
                  <a:lnTo>
                    <a:pt x="277901" y="3402025"/>
                  </a:lnTo>
                  <a:close/>
                </a:path>
                <a:path w="4890134" h="3515360">
                  <a:moveTo>
                    <a:pt x="369862" y="3332416"/>
                  </a:moveTo>
                  <a:lnTo>
                    <a:pt x="358800" y="3293046"/>
                  </a:lnTo>
                  <a:lnTo>
                    <a:pt x="345452" y="3270821"/>
                  </a:lnTo>
                  <a:lnTo>
                    <a:pt x="343255" y="3267710"/>
                  </a:lnTo>
                  <a:lnTo>
                    <a:pt x="334949" y="3259328"/>
                  </a:lnTo>
                  <a:lnTo>
                    <a:pt x="329717" y="3256000"/>
                  </a:lnTo>
                  <a:lnTo>
                    <a:pt x="329717" y="3299523"/>
                  </a:lnTo>
                  <a:lnTo>
                    <a:pt x="328320" y="3304349"/>
                  </a:lnTo>
                  <a:lnTo>
                    <a:pt x="327050" y="3309048"/>
                  </a:lnTo>
                  <a:lnTo>
                    <a:pt x="324256" y="3312350"/>
                  </a:lnTo>
                  <a:lnTo>
                    <a:pt x="315620" y="3316541"/>
                  </a:lnTo>
                  <a:lnTo>
                    <a:pt x="311175" y="3316541"/>
                  </a:lnTo>
                  <a:lnTo>
                    <a:pt x="306603" y="3314382"/>
                  </a:lnTo>
                  <a:lnTo>
                    <a:pt x="301904" y="3312350"/>
                  </a:lnTo>
                  <a:lnTo>
                    <a:pt x="297840" y="3307524"/>
                  </a:lnTo>
                  <a:lnTo>
                    <a:pt x="294411" y="3300158"/>
                  </a:lnTo>
                  <a:lnTo>
                    <a:pt x="290969" y="3293046"/>
                  </a:lnTo>
                  <a:lnTo>
                    <a:pt x="290855" y="3292792"/>
                  </a:lnTo>
                  <a:lnTo>
                    <a:pt x="289826" y="3287458"/>
                  </a:lnTo>
                  <a:lnTo>
                    <a:pt x="289712" y="3286823"/>
                  </a:lnTo>
                  <a:lnTo>
                    <a:pt x="290855" y="3282378"/>
                  </a:lnTo>
                  <a:lnTo>
                    <a:pt x="291998" y="3277806"/>
                  </a:lnTo>
                  <a:lnTo>
                    <a:pt x="294665" y="3274631"/>
                  </a:lnTo>
                  <a:lnTo>
                    <a:pt x="302768" y="3270821"/>
                  </a:lnTo>
                  <a:lnTo>
                    <a:pt x="307746" y="3270821"/>
                  </a:lnTo>
                  <a:lnTo>
                    <a:pt x="312953" y="3273234"/>
                  </a:lnTo>
                  <a:lnTo>
                    <a:pt x="318033" y="3275520"/>
                  </a:lnTo>
                  <a:lnTo>
                    <a:pt x="322351" y="3280346"/>
                  </a:lnTo>
                  <a:lnTo>
                    <a:pt x="325780" y="3287458"/>
                  </a:lnTo>
                  <a:lnTo>
                    <a:pt x="328828" y="3293935"/>
                  </a:lnTo>
                  <a:lnTo>
                    <a:pt x="329717" y="3299523"/>
                  </a:lnTo>
                  <a:lnTo>
                    <a:pt x="329717" y="3256000"/>
                  </a:lnTo>
                  <a:lnTo>
                    <a:pt x="326478" y="3253930"/>
                  </a:lnTo>
                  <a:lnTo>
                    <a:pt x="326644" y="3253930"/>
                  </a:lnTo>
                  <a:lnTo>
                    <a:pt x="317588" y="3250793"/>
                  </a:lnTo>
                  <a:lnTo>
                    <a:pt x="317893" y="3250793"/>
                  </a:lnTo>
                  <a:lnTo>
                    <a:pt x="308648" y="3249726"/>
                  </a:lnTo>
                  <a:lnTo>
                    <a:pt x="299872" y="3250793"/>
                  </a:lnTo>
                  <a:lnTo>
                    <a:pt x="269646" y="3277171"/>
                  </a:lnTo>
                  <a:lnTo>
                    <a:pt x="267830" y="3285185"/>
                  </a:lnTo>
                  <a:lnTo>
                    <a:pt x="267843" y="3293935"/>
                  </a:lnTo>
                  <a:lnTo>
                    <a:pt x="288544" y="3329495"/>
                  </a:lnTo>
                  <a:lnTo>
                    <a:pt x="310057" y="3335832"/>
                  </a:lnTo>
                  <a:lnTo>
                    <a:pt x="317080" y="3334893"/>
                  </a:lnTo>
                  <a:lnTo>
                    <a:pt x="338823" y="3316541"/>
                  </a:lnTo>
                  <a:lnTo>
                    <a:pt x="340258" y="3312858"/>
                  </a:lnTo>
                  <a:lnTo>
                    <a:pt x="343636" y="3322320"/>
                  </a:lnTo>
                  <a:lnTo>
                    <a:pt x="345795" y="3330295"/>
                  </a:lnTo>
                  <a:lnTo>
                    <a:pt x="346100" y="3332416"/>
                  </a:lnTo>
                  <a:lnTo>
                    <a:pt x="346189" y="3333051"/>
                  </a:lnTo>
                  <a:lnTo>
                    <a:pt x="346290" y="3333775"/>
                  </a:lnTo>
                  <a:lnTo>
                    <a:pt x="346354" y="3342386"/>
                  </a:lnTo>
                  <a:lnTo>
                    <a:pt x="345313" y="3347021"/>
                  </a:lnTo>
                  <a:lnTo>
                    <a:pt x="345211" y="3347529"/>
                  </a:lnTo>
                  <a:lnTo>
                    <a:pt x="342417" y="3351466"/>
                  </a:lnTo>
                  <a:lnTo>
                    <a:pt x="337845" y="3353752"/>
                  </a:lnTo>
                  <a:lnTo>
                    <a:pt x="334162" y="3355403"/>
                  </a:lnTo>
                  <a:lnTo>
                    <a:pt x="330860" y="3355784"/>
                  </a:lnTo>
                  <a:lnTo>
                    <a:pt x="327558" y="3354641"/>
                  </a:lnTo>
                  <a:lnTo>
                    <a:pt x="324777" y="3353752"/>
                  </a:lnTo>
                  <a:lnTo>
                    <a:pt x="324523" y="3353752"/>
                  </a:lnTo>
                  <a:lnTo>
                    <a:pt x="321462" y="3351098"/>
                  </a:lnTo>
                  <a:lnTo>
                    <a:pt x="318922" y="3347021"/>
                  </a:lnTo>
                  <a:lnTo>
                    <a:pt x="298386" y="3359594"/>
                  </a:lnTo>
                  <a:lnTo>
                    <a:pt x="298691" y="3359594"/>
                  </a:lnTo>
                  <a:lnTo>
                    <a:pt x="303339" y="3365449"/>
                  </a:lnTo>
                  <a:lnTo>
                    <a:pt x="308406" y="3370186"/>
                  </a:lnTo>
                  <a:lnTo>
                    <a:pt x="313880" y="3373691"/>
                  </a:lnTo>
                  <a:lnTo>
                    <a:pt x="319557" y="3375863"/>
                  </a:lnTo>
                  <a:lnTo>
                    <a:pt x="325551" y="3376879"/>
                  </a:lnTo>
                  <a:lnTo>
                    <a:pt x="330923" y="3376879"/>
                  </a:lnTo>
                  <a:lnTo>
                    <a:pt x="363689" y="3355784"/>
                  </a:lnTo>
                  <a:lnTo>
                    <a:pt x="365290" y="3353358"/>
                  </a:lnTo>
                  <a:lnTo>
                    <a:pt x="368706" y="3344227"/>
                  </a:lnTo>
                  <a:lnTo>
                    <a:pt x="369481" y="3337877"/>
                  </a:lnTo>
                  <a:lnTo>
                    <a:pt x="369544" y="3337369"/>
                  </a:lnTo>
                  <a:lnTo>
                    <a:pt x="369608" y="3336798"/>
                  </a:lnTo>
                  <a:lnTo>
                    <a:pt x="369722" y="3335832"/>
                  </a:lnTo>
                  <a:lnTo>
                    <a:pt x="369849" y="3334893"/>
                  </a:lnTo>
                  <a:lnTo>
                    <a:pt x="369862" y="3332416"/>
                  </a:lnTo>
                  <a:close/>
                </a:path>
                <a:path w="4890134" h="3515360">
                  <a:moveTo>
                    <a:pt x="3799827" y="636625"/>
                  </a:moveTo>
                  <a:lnTo>
                    <a:pt x="3757866" y="564426"/>
                  </a:lnTo>
                  <a:lnTo>
                    <a:pt x="3755009" y="559511"/>
                  </a:lnTo>
                  <a:lnTo>
                    <a:pt x="3768471" y="551688"/>
                  </a:lnTo>
                  <a:lnTo>
                    <a:pt x="3778770" y="540499"/>
                  </a:lnTo>
                  <a:lnTo>
                    <a:pt x="3779812" y="538327"/>
                  </a:lnTo>
                  <a:lnTo>
                    <a:pt x="3785311" y="526834"/>
                  </a:lnTo>
                  <a:lnTo>
                    <a:pt x="3787521" y="511530"/>
                  </a:lnTo>
                  <a:lnTo>
                    <a:pt x="3787419" y="508152"/>
                  </a:lnTo>
                  <a:lnTo>
                    <a:pt x="3782263" y="489165"/>
                  </a:lnTo>
                  <a:lnTo>
                    <a:pt x="3781450" y="488124"/>
                  </a:lnTo>
                  <a:lnTo>
                    <a:pt x="3770553" y="474141"/>
                  </a:lnTo>
                  <a:lnTo>
                    <a:pt x="3757968" y="466864"/>
                  </a:lnTo>
                  <a:lnTo>
                    <a:pt x="3757968" y="512940"/>
                  </a:lnTo>
                  <a:lnTo>
                    <a:pt x="3757866" y="515023"/>
                  </a:lnTo>
                  <a:lnTo>
                    <a:pt x="3754971" y="524789"/>
                  </a:lnTo>
                  <a:lnTo>
                    <a:pt x="3748722" y="532422"/>
                  </a:lnTo>
                  <a:lnTo>
                    <a:pt x="3740048" y="537184"/>
                  </a:lnTo>
                  <a:lnTo>
                    <a:pt x="3729825" y="538327"/>
                  </a:lnTo>
                  <a:lnTo>
                    <a:pt x="3700513" y="538327"/>
                  </a:lnTo>
                  <a:lnTo>
                    <a:pt x="3700513" y="488124"/>
                  </a:lnTo>
                  <a:lnTo>
                    <a:pt x="3732403" y="488124"/>
                  </a:lnTo>
                  <a:lnTo>
                    <a:pt x="3757968" y="512940"/>
                  </a:lnTo>
                  <a:lnTo>
                    <a:pt x="3757968" y="466864"/>
                  </a:lnTo>
                  <a:lnTo>
                    <a:pt x="3753993" y="464566"/>
                  </a:lnTo>
                  <a:lnTo>
                    <a:pt x="3734320" y="461911"/>
                  </a:lnTo>
                  <a:lnTo>
                    <a:pt x="3671544" y="461911"/>
                  </a:lnTo>
                  <a:lnTo>
                    <a:pt x="3671544" y="636625"/>
                  </a:lnTo>
                  <a:lnTo>
                    <a:pt x="3700399" y="636625"/>
                  </a:lnTo>
                  <a:lnTo>
                    <a:pt x="3700399" y="564426"/>
                  </a:lnTo>
                  <a:lnTo>
                    <a:pt x="3724033" y="564426"/>
                  </a:lnTo>
                  <a:lnTo>
                    <a:pt x="3764356" y="636625"/>
                  </a:lnTo>
                  <a:lnTo>
                    <a:pt x="3799827" y="636625"/>
                  </a:lnTo>
                  <a:close/>
                </a:path>
                <a:path w="4890134" h="3515360">
                  <a:moveTo>
                    <a:pt x="3889438" y="352488"/>
                  </a:moveTo>
                  <a:lnTo>
                    <a:pt x="3862590" y="322808"/>
                  </a:lnTo>
                  <a:lnTo>
                    <a:pt x="3850538" y="292557"/>
                  </a:lnTo>
                  <a:lnTo>
                    <a:pt x="3737521" y="292557"/>
                  </a:lnTo>
                  <a:lnTo>
                    <a:pt x="3737521" y="0"/>
                  </a:lnTo>
                  <a:lnTo>
                    <a:pt x="3671544" y="19507"/>
                  </a:lnTo>
                  <a:lnTo>
                    <a:pt x="3671544" y="352488"/>
                  </a:lnTo>
                  <a:lnTo>
                    <a:pt x="3889438" y="352488"/>
                  </a:lnTo>
                  <a:close/>
                </a:path>
                <a:path w="4890134" h="3515360">
                  <a:moveTo>
                    <a:pt x="3926802" y="510476"/>
                  </a:moveTo>
                  <a:lnTo>
                    <a:pt x="3899611" y="510476"/>
                  </a:lnTo>
                  <a:lnTo>
                    <a:pt x="3899611" y="526630"/>
                  </a:lnTo>
                  <a:lnTo>
                    <a:pt x="3899611" y="573900"/>
                  </a:lnTo>
                  <a:lnTo>
                    <a:pt x="3897947" y="588683"/>
                  </a:lnTo>
                  <a:lnTo>
                    <a:pt x="3890924" y="601243"/>
                  </a:lnTo>
                  <a:lnTo>
                    <a:pt x="3879659" y="610285"/>
                  </a:lnTo>
                  <a:lnTo>
                    <a:pt x="3864813" y="614629"/>
                  </a:lnTo>
                  <a:lnTo>
                    <a:pt x="3860711" y="614629"/>
                  </a:lnTo>
                  <a:lnTo>
                    <a:pt x="3846169" y="611492"/>
                  </a:lnTo>
                  <a:lnTo>
                    <a:pt x="3834384" y="603351"/>
                  </a:lnTo>
                  <a:lnTo>
                    <a:pt x="3826548" y="591426"/>
                  </a:lnTo>
                  <a:lnTo>
                    <a:pt x="3823830" y="576948"/>
                  </a:lnTo>
                  <a:lnTo>
                    <a:pt x="3823932" y="574611"/>
                  </a:lnTo>
                  <a:lnTo>
                    <a:pt x="3824059" y="573443"/>
                  </a:lnTo>
                  <a:lnTo>
                    <a:pt x="3825367" y="558761"/>
                  </a:lnTo>
                  <a:lnTo>
                    <a:pt x="3832034" y="546163"/>
                  </a:lnTo>
                  <a:lnTo>
                    <a:pt x="3842994" y="536956"/>
                  </a:lnTo>
                  <a:lnTo>
                    <a:pt x="3857167" y="532472"/>
                  </a:lnTo>
                  <a:lnTo>
                    <a:pt x="3858336" y="532333"/>
                  </a:lnTo>
                  <a:lnTo>
                    <a:pt x="3861193" y="532333"/>
                  </a:lnTo>
                  <a:lnTo>
                    <a:pt x="3896042" y="554393"/>
                  </a:lnTo>
                  <a:lnTo>
                    <a:pt x="3899293" y="571931"/>
                  </a:lnTo>
                  <a:lnTo>
                    <a:pt x="3899128" y="573443"/>
                  </a:lnTo>
                  <a:lnTo>
                    <a:pt x="3899611" y="573900"/>
                  </a:lnTo>
                  <a:lnTo>
                    <a:pt x="3899611" y="526630"/>
                  </a:lnTo>
                  <a:lnTo>
                    <a:pt x="3891686" y="518236"/>
                  </a:lnTo>
                  <a:lnTo>
                    <a:pt x="3882059" y="512165"/>
                  </a:lnTo>
                  <a:lnTo>
                    <a:pt x="3871214" y="508647"/>
                  </a:lnTo>
                  <a:lnTo>
                    <a:pt x="3859644" y="507898"/>
                  </a:lnTo>
                  <a:lnTo>
                    <a:pt x="3835336" y="512419"/>
                  </a:lnTo>
                  <a:lnTo>
                    <a:pt x="3815346" y="525373"/>
                  </a:lnTo>
                  <a:lnTo>
                    <a:pt x="3801732" y="544804"/>
                  </a:lnTo>
                  <a:lnTo>
                    <a:pt x="3796512" y="568744"/>
                  </a:lnTo>
                  <a:lnTo>
                    <a:pt x="3796588" y="571931"/>
                  </a:lnTo>
                  <a:lnTo>
                    <a:pt x="3811828" y="618185"/>
                  </a:lnTo>
                  <a:lnTo>
                    <a:pt x="3855021" y="639318"/>
                  </a:lnTo>
                  <a:lnTo>
                    <a:pt x="3859644" y="639318"/>
                  </a:lnTo>
                  <a:lnTo>
                    <a:pt x="3871264" y="638543"/>
                  </a:lnTo>
                  <a:lnTo>
                    <a:pt x="3882136" y="634949"/>
                  </a:lnTo>
                  <a:lnTo>
                    <a:pt x="3891762" y="628764"/>
                  </a:lnTo>
                  <a:lnTo>
                    <a:pt x="3899611" y="620255"/>
                  </a:lnTo>
                  <a:lnTo>
                    <a:pt x="3899611" y="636041"/>
                  </a:lnTo>
                  <a:lnTo>
                    <a:pt x="3926802" y="636041"/>
                  </a:lnTo>
                  <a:lnTo>
                    <a:pt x="3926802" y="620255"/>
                  </a:lnTo>
                  <a:lnTo>
                    <a:pt x="3926802" y="614629"/>
                  </a:lnTo>
                  <a:lnTo>
                    <a:pt x="3926802" y="532333"/>
                  </a:lnTo>
                  <a:lnTo>
                    <a:pt x="3926802" y="526630"/>
                  </a:lnTo>
                  <a:lnTo>
                    <a:pt x="3926802" y="510476"/>
                  </a:lnTo>
                  <a:close/>
                </a:path>
                <a:path w="4890134" h="3515360">
                  <a:moveTo>
                    <a:pt x="4020172" y="512114"/>
                  </a:moveTo>
                  <a:lnTo>
                    <a:pt x="4019854" y="512699"/>
                  </a:lnTo>
                  <a:lnTo>
                    <a:pt x="4014546" y="510755"/>
                  </a:lnTo>
                  <a:lnTo>
                    <a:pt x="4008831" y="509727"/>
                  </a:lnTo>
                  <a:lnTo>
                    <a:pt x="3970896" y="526630"/>
                  </a:lnTo>
                  <a:lnTo>
                    <a:pt x="3970896" y="510832"/>
                  </a:lnTo>
                  <a:lnTo>
                    <a:pt x="3943464" y="510832"/>
                  </a:lnTo>
                  <a:lnTo>
                    <a:pt x="3943464" y="636625"/>
                  </a:lnTo>
                  <a:lnTo>
                    <a:pt x="3972318" y="636625"/>
                  </a:lnTo>
                  <a:lnTo>
                    <a:pt x="3972318" y="567004"/>
                  </a:lnTo>
                  <a:lnTo>
                    <a:pt x="3974388" y="553097"/>
                  </a:lnTo>
                  <a:lnTo>
                    <a:pt x="3979989" y="543737"/>
                  </a:lnTo>
                  <a:lnTo>
                    <a:pt x="3988231" y="538467"/>
                  </a:lnTo>
                  <a:lnTo>
                    <a:pt x="3998214" y="536803"/>
                  </a:lnTo>
                  <a:lnTo>
                    <a:pt x="4003751" y="536778"/>
                  </a:lnTo>
                  <a:lnTo>
                    <a:pt x="4009301" y="537845"/>
                  </a:lnTo>
                  <a:lnTo>
                    <a:pt x="4014381" y="539965"/>
                  </a:lnTo>
                  <a:lnTo>
                    <a:pt x="4020172" y="512114"/>
                  </a:lnTo>
                  <a:close/>
                </a:path>
                <a:path w="4890134" h="3515360">
                  <a:moveTo>
                    <a:pt x="4101427" y="98526"/>
                  </a:moveTo>
                  <a:lnTo>
                    <a:pt x="4043261" y="98526"/>
                  </a:lnTo>
                  <a:lnTo>
                    <a:pt x="4039222" y="98526"/>
                  </a:lnTo>
                  <a:lnTo>
                    <a:pt x="4039222" y="234289"/>
                  </a:lnTo>
                  <a:lnTo>
                    <a:pt x="4028846" y="271665"/>
                  </a:lnTo>
                  <a:lnTo>
                    <a:pt x="3992537" y="297649"/>
                  </a:lnTo>
                  <a:lnTo>
                    <a:pt x="3981539" y="298653"/>
                  </a:lnTo>
                  <a:lnTo>
                    <a:pt x="3962209" y="294982"/>
                  </a:lnTo>
                  <a:lnTo>
                    <a:pt x="3947922" y="284289"/>
                  </a:lnTo>
                  <a:lnTo>
                    <a:pt x="3939057" y="267055"/>
                  </a:lnTo>
                  <a:lnTo>
                    <a:pt x="3936022" y="243763"/>
                  </a:lnTo>
                  <a:lnTo>
                    <a:pt x="3936022" y="98526"/>
                  </a:lnTo>
                  <a:lnTo>
                    <a:pt x="3873716" y="98526"/>
                  </a:lnTo>
                  <a:lnTo>
                    <a:pt x="3873716" y="262369"/>
                  </a:lnTo>
                  <a:lnTo>
                    <a:pt x="3874973" y="282257"/>
                  </a:lnTo>
                  <a:lnTo>
                    <a:pt x="3889514" y="318731"/>
                  </a:lnTo>
                  <a:lnTo>
                    <a:pt x="3932123" y="351828"/>
                  </a:lnTo>
                  <a:lnTo>
                    <a:pt x="3966400" y="357517"/>
                  </a:lnTo>
                  <a:lnTo>
                    <a:pt x="3986873" y="355790"/>
                  </a:lnTo>
                  <a:lnTo>
                    <a:pt x="4006240" y="349770"/>
                  </a:lnTo>
                  <a:lnTo>
                    <a:pt x="4023842" y="339750"/>
                  </a:lnTo>
                  <a:lnTo>
                    <a:pt x="4038981" y="326034"/>
                  </a:lnTo>
                  <a:lnTo>
                    <a:pt x="4037698" y="336600"/>
                  </a:lnTo>
                  <a:lnTo>
                    <a:pt x="4014851" y="371602"/>
                  </a:lnTo>
                  <a:lnTo>
                    <a:pt x="3984498" y="381508"/>
                  </a:lnTo>
                  <a:lnTo>
                    <a:pt x="3977335" y="381101"/>
                  </a:lnTo>
                  <a:lnTo>
                    <a:pt x="3970312" y="379780"/>
                  </a:lnTo>
                  <a:lnTo>
                    <a:pt x="3963530" y="377571"/>
                  </a:lnTo>
                  <a:lnTo>
                    <a:pt x="3955059" y="373316"/>
                  </a:lnTo>
                  <a:lnTo>
                    <a:pt x="3898061" y="406323"/>
                  </a:lnTo>
                  <a:lnTo>
                    <a:pt x="3939692" y="435190"/>
                  </a:lnTo>
                  <a:lnTo>
                    <a:pt x="3984498" y="443890"/>
                  </a:lnTo>
                  <a:lnTo>
                    <a:pt x="4008577" y="441286"/>
                  </a:lnTo>
                  <a:lnTo>
                    <a:pt x="4051858" y="421563"/>
                  </a:lnTo>
                  <a:lnTo>
                    <a:pt x="4082897" y="387007"/>
                  </a:lnTo>
                  <a:lnTo>
                    <a:pt x="4099026" y="345567"/>
                  </a:lnTo>
                  <a:lnTo>
                    <a:pt x="4101427" y="323227"/>
                  </a:lnTo>
                  <a:lnTo>
                    <a:pt x="4101427" y="98526"/>
                  </a:lnTo>
                  <a:close/>
                </a:path>
                <a:path w="4890134" h="3515360">
                  <a:moveTo>
                    <a:pt x="4144137" y="576757"/>
                  </a:moveTo>
                  <a:lnTo>
                    <a:pt x="4144111" y="570623"/>
                  </a:lnTo>
                  <a:lnTo>
                    <a:pt x="4142816" y="563029"/>
                  </a:lnTo>
                  <a:lnTo>
                    <a:pt x="4139412" y="542975"/>
                  </a:lnTo>
                  <a:lnTo>
                    <a:pt x="4132453" y="532257"/>
                  </a:lnTo>
                  <a:lnTo>
                    <a:pt x="4126738" y="523430"/>
                  </a:lnTo>
                  <a:lnTo>
                    <a:pt x="4116095" y="516775"/>
                  </a:lnTo>
                  <a:lnTo>
                    <a:pt x="4116095" y="563029"/>
                  </a:lnTo>
                  <a:lnTo>
                    <a:pt x="4051274" y="563029"/>
                  </a:lnTo>
                  <a:lnTo>
                    <a:pt x="4085272" y="532257"/>
                  </a:lnTo>
                  <a:lnTo>
                    <a:pt x="4116095" y="563029"/>
                  </a:lnTo>
                  <a:lnTo>
                    <a:pt x="4116095" y="516775"/>
                  </a:lnTo>
                  <a:lnTo>
                    <a:pt x="4108221" y="511848"/>
                  </a:lnTo>
                  <a:lnTo>
                    <a:pt x="4086301" y="508063"/>
                  </a:lnTo>
                  <a:lnTo>
                    <a:pt x="4080878" y="508063"/>
                  </a:lnTo>
                  <a:lnTo>
                    <a:pt x="4056684" y="514197"/>
                  </a:lnTo>
                  <a:lnTo>
                    <a:pt x="4037393" y="528535"/>
                  </a:lnTo>
                  <a:lnTo>
                    <a:pt x="4024947" y="548982"/>
                  </a:lnTo>
                  <a:lnTo>
                    <a:pt x="4021290" y="573443"/>
                  </a:lnTo>
                  <a:lnTo>
                    <a:pt x="4021290" y="576757"/>
                  </a:lnTo>
                  <a:lnTo>
                    <a:pt x="4026852" y="601522"/>
                  </a:lnTo>
                  <a:lnTo>
                    <a:pt x="4041089" y="621550"/>
                  </a:lnTo>
                  <a:lnTo>
                    <a:pt x="4061891" y="634822"/>
                  </a:lnTo>
                  <a:lnTo>
                    <a:pt x="4087139" y="639318"/>
                  </a:lnTo>
                  <a:lnTo>
                    <a:pt x="4102887" y="637628"/>
                  </a:lnTo>
                  <a:lnTo>
                    <a:pt x="4117644" y="632472"/>
                  </a:lnTo>
                  <a:lnTo>
                    <a:pt x="4130827" y="624128"/>
                  </a:lnTo>
                  <a:lnTo>
                    <a:pt x="4141432" y="613346"/>
                  </a:lnTo>
                  <a:lnTo>
                    <a:pt x="4141889" y="612876"/>
                  </a:lnTo>
                  <a:lnTo>
                    <a:pt x="4123880" y="595680"/>
                  </a:lnTo>
                  <a:lnTo>
                    <a:pt x="4116895" y="603262"/>
                  </a:lnTo>
                  <a:lnTo>
                    <a:pt x="4108373" y="608863"/>
                  </a:lnTo>
                  <a:lnTo>
                    <a:pt x="4098734" y="612292"/>
                  </a:lnTo>
                  <a:lnTo>
                    <a:pt x="4088409" y="613346"/>
                  </a:lnTo>
                  <a:lnTo>
                    <a:pt x="4075823" y="611898"/>
                  </a:lnTo>
                  <a:lnTo>
                    <a:pt x="4064851" y="606399"/>
                  </a:lnTo>
                  <a:lnTo>
                    <a:pt x="4056430" y="597509"/>
                  </a:lnTo>
                  <a:lnTo>
                    <a:pt x="4051516" y="585952"/>
                  </a:lnTo>
                  <a:lnTo>
                    <a:pt x="4143146" y="585952"/>
                  </a:lnTo>
                  <a:lnTo>
                    <a:pt x="4143870" y="581202"/>
                  </a:lnTo>
                  <a:lnTo>
                    <a:pt x="4144137" y="576757"/>
                  </a:lnTo>
                  <a:close/>
                </a:path>
                <a:path w="4890134" h="3515360">
                  <a:moveTo>
                    <a:pt x="4312234" y="610425"/>
                  </a:moveTo>
                  <a:lnTo>
                    <a:pt x="4235272" y="610425"/>
                  </a:lnTo>
                  <a:lnTo>
                    <a:pt x="4235272" y="562432"/>
                  </a:lnTo>
                  <a:lnTo>
                    <a:pt x="4294937" y="562432"/>
                  </a:lnTo>
                  <a:lnTo>
                    <a:pt x="4294937" y="536219"/>
                  </a:lnTo>
                  <a:lnTo>
                    <a:pt x="4235272" y="536219"/>
                  </a:lnTo>
                  <a:lnTo>
                    <a:pt x="4235272" y="488124"/>
                  </a:lnTo>
                  <a:lnTo>
                    <a:pt x="4310100" y="488124"/>
                  </a:lnTo>
                  <a:lnTo>
                    <a:pt x="4310100" y="461911"/>
                  </a:lnTo>
                  <a:lnTo>
                    <a:pt x="4206316" y="461911"/>
                  </a:lnTo>
                  <a:lnTo>
                    <a:pt x="4206316" y="636625"/>
                  </a:lnTo>
                  <a:lnTo>
                    <a:pt x="4312234" y="636625"/>
                  </a:lnTo>
                  <a:lnTo>
                    <a:pt x="4312234" y="610425"/>
                  </a:lnTo>
                  <a:close/>
                </a:path>
                <a:path w="4890134" h="3515360">
                  <a:moveTo>
                    <a:pt x="4357852" y="188645"/>
                  </a:moveTo>
                  <a:lnTo>
                    <a:pt x="4351248" y="149821"/>
                  </a:lnTo>
                  <a:lnTo>
                    <a:pt x="4329214" y="117017"/>
                  </a:lnTo>
                  <a:lnTo>
                    <a:pt x="4295711" y="98018"/>
                  </a:lnTo>
                  <a:lnTo>
                    <a:pt x="4258703" y="93306"/>
                  </a:lnTo>
                  <a:lnTo>
                    <a:pt x="4222585" y="102616"/>
                  </a:lnTo>
                  <a:lnTo>
                    <a:pt x="4191711" y="125679"/>
                  </a:lnTo>
                  <a:lnTo>
                    <a:pt x="4191711" y="98526"/>
                  </a:lnTo>
                  <a:lnTo>
                    <a:pt x="4130306" y="98526"/>
                  </a:lnTo>
                  <a:lnTo>
                    <a:pt x="4130306" y="352488"/>
                  </a:lnTo>
                  <a:lnTo>
                    <a:pt x="4192435" y="352488"/>
                  </a:lnTo>
                  <a:lnTo>
                    <a:pt x="4192435" y="221411"/>
                  </a:lnTo>
                  <a:lnTo>
                    <a:pt x="4196651" y="193255"/>
                  </a:lnTo>
                  <a:lnTo>
                    <a:pt x="4208513" y="171500"/>
                  </a:lnTo>
                  <a:lnTo>
                    <a:pt x="4226776" y="157454"/>
                  </a:lnTo>
                  <a:lnTo>
                    <a:pt x="4250194" y="152476"/>
                  </a:lnTo>
                  <a:lnTo>
                    <a:pt x="4269537" y="156146"/>
                  </a:lnTo>
                  <a:lnTo>
                    <a:pt x="4283862" y="166839"/>
                  </a:lnTo>
                  <a:lnTo>
                    <a:pt x="4292752" y="184073"/>
                  </a:lnTo>
                  <a:lnTo>
                    <a:pt x="4295813" y="207365"/>
                  </a:lnTo>
                  <a:lnTo>
                    <a:pt x="4295813" y="352488"/>
                  </a:lnTo>
                  <a:lnTo>
                    <a:pt x="4357852" y="352488"/>
                  </a:lnTo>
                  <a:lnTo>
                    <a:pt x="4357852" y="188645"/>
                  </a:lnTo>
                  <a:close/>
                </a:path>
                <a:path w="4890134" h="3515360">
                  <a:moveTo>
                    <a:pt x="4443552" y="510476"/>
                  </a:moveTo>
                  <a:lnTo>
                    <a:pt x="4416476" y="510476"/>
                  </a:lnTo>
                  <a:lnTo>
                    <a:pt x="4416476" y="568985"/>
                  </a:lnTo>
                  <a:lnTo>
                    <a:pt x="4416412" y="573443"/>
                  </a:lnTo>
                  <a:lnTo>
                    <a:pt x="4414736" y="588213"/>
                  </a:lnTo>
                  <a:lnTo>
                    <a:pt x="4407700" y="600773"/>
                  </a:lnTo>
                  <a:lnTo>
                    <a:pt x="4396422" y="609815"/>
                  </a:lnTo>
                  <a:lnTo>
                    <a:pt x="4381487" y="614159"/>
                  </a:lnTo>
                  <a:lnTo>
                    <a:pt x="4378414" y="614159"/>
                  </a:lnTo>
                  <a:lnTo>
                    <a:pt x="4363821" y="611276"/>
                  </a:lnTo>
                  <a:lnTo>
                    <a:pt x="4351909" y="603338"/>
                  </a:lnTo>
                  <a:lnTo>
                    <a:pt x="4343870" y="591566"/>
                  </a:lnTo>
                  <a:lnTo>
                    <a:pt x="4340885" y="577126"/>
                  </a:lnTo>
                  <a:lnTo>
                    <a:pt x="4340961" y="574662"/>
                  </a:lnTo>
                  <a:lnTo>
                    <a:pt x="4360253" y="537083"/>
                  </a:lnTo>
                  <a:lnTo>
                    <a:pt x="4375709" y="532549"/>
                  </a:lnTo>
                  <a:lnTo>
                    <a:pt x="4378553" y="532549"/>
                  </a:lnTo>
                  <a:lnTo>
                    <a:pt x="4392968" y="535216"/>
                  </a:lnTo>
                  <a:lnTo>
                    <a:pt x="4405109" y="543077"/>
                  </a:lnTo>
                  <a:lnTo>
                    <a:pt x="4413389" y="554863"/>
                  </a:lnTo>
                  <a:lnTo>
                    <a:pt x="4416476" y="568985"/>
                  </a:lnTo>
                  <a:lnTo>
                    <a:pt x="4416476" y="510476"/>
                  </a:lnTo>
                  <a:lnTo>
                    <a:pt x="4416412" y="526630"/>
                  </a:lnTo>
                  <a:lnTo>
                    <a:pt x="4408487" y="518236"/>
                  </a:lnTo>
                  <a:lnTo>
                    <a:pt x="4398861" y="512165"/>
                  </a:lnTo>
                  <a:lnTo>
                    <a:pt x="4388002" y="508647"/>
                  </a:lnTo>
                  <a:lnTo>
                    <a:pt x="4376420" y="507898"/>
                  </a:lnTo>
                  <a:lnTo>
                    <a:pt x="4352112" y="512521"/>
                  </a:lnTo>
                  <a:lnTo>
                    <a:pt x="4332173" y="525551"/>
                  </a:lnTo>
                  <a:lnTo>
                    <a:pt x="4318635" y="545020"/>
                  </a:lnTo>
                  <a:lnTo>
                    <a:pt x="4313504" y="568985"/>
                  </a:lnTo>
                  <a:lnTo>
                    <a:pt x="4313580" y="571957"/>
                  </a:lnTo>
                  <a:lnTo>
                    <a:pt x="4328833" y="618185"/>
                  </a:lnTo>
                  <a:lnTo>
                    <a:pt x="4372000" y="639318"/>
                  </a:lnTo>
                  <a:lnTo>
                    <a:pt x="4376661" y="639318"/>
                  </a:lnTo>
                  <a:lnTo>
                    <a:pt x="4388231" y="638505"/>
                  </a:lnTo>
                  <a:lnTo>
                    <a:pt x="4399038" y="634885"/>
                  </a:lnTo>
                  <a:lnTo>
                    <a:pt x="4408602" y="628726"/>
                  </a:lnTo>
                  <a:lnTo>
                    <a:pt x="4416412" y="620255"/>
                  </a:lnTo>
                  <a:lnTo>
                    <a:pt x="4416412" y="636041"/>
                  </a:lnTo>
                  <a:lnTo>
                    <a:pt x="4443552" y="636041"/>
                  </a:lnTo>
                  <a:lnTo>
                    <a:pt x="4443552" y="620255"/>
                  </a:lnTo>
                  <a:lnTo>
                    <a:pt x="4443552" y="614159"/>
                  </a:lnTo>
                  <a:lnTo>
                    <a:pt x="4443552" y="532549"/>
                  </a:lnTo>
                  <a:lnTo>
                    <a:pt x="4443552" y="526630"/>
                  </a:lnTo>
                  <a:lnTo>
                    <a:pt x="4443552" y="510476"/>
                  </a:lnTo>
                  <a:close/>
                </a:path>
                <a:path w="4890134" h="3515360">
                  <a:moveTo>
                    <a:pt x="4537126" y="512660"/>
                  </a:moveTo>
                  <a:lnTo>
                    <a:pt x="4531855" y="510755"/>
                  </a:lnTo>
                  <a:lnTo>
                    <a:pt x="4526229" y="509727"/>
                  </a:lnTo>
                  <a:lnTo>
                    <a:pt x="4520514" y="509651"/>
                  </a:lnTo>
                  <a:lnTo>
                    <a:pt x="4510900" y="510451"/>
                  </a:lnTo>
                  <a:lnTo>
                    <a:pt x="4502023" y="513702"/>
                  </a:lnTo>
                  <a:lnTo>
                    <a:pt x="4494339" y="519176"/>
                  </a:lnTo>
                  <a:lnTo>
                    <a:pt x="4488294" y="526630"/>
                  </a:lnTo>
                  <a:lnTo>
                    <a:pt x="4488294" y="510832"/>
                  </a:lnTo>
                  <a:lnTo>
                    <a:pt x="4460849" y="510832"/>
                  </a:lnTo>
                  <a:lnTo>
                    <a:pt x="4460849" y="636625"/>
                  </a:lnTo>
                  <a:lnTo>
                    <a:pt x="4488853" y="636625"/>
                  </a:lnTo>
                  <a:lnTo>
                    <a:pt x="4488853" y="567004"/>
                  </a:lnTo>
                  <a:lnTo>
                    <a:pt x="4490923" y="553097"/>
                  </a:lnTo>
                  <a:lnTo>
                    <a:pt x="4496524" y="543737"/>
                  </a:lnTo>
                  <a:lnTo>
                    <a:pt x="4504753" y="538467"/>
                  </a:lnTo>
                  <a:lnTo>
                    <a:pt x="4514723" y="536803"/>
                  </a:lnTo>
                  <a:lnTo>
                    <a:pt x="4520273" y="536778"/>
                  </a:lnTo>
                  <a:lnTo>
                    <a:pt x="4525823" y="537857"/>
                  </a:lnTo>
                  <a:lnTo>
                    <a:pt x="4530979" y="539965"/>
                  </a:lnTo>
                  <a:lnTo>
                    <a:pt x="4537126" y="512660"/>
                  </a:lnTo>
                  <a:close/>
                </a:path>
                <a:path w="4890134" h="3515360">
                  <a:moveTo>
                    <a:pt x="4643171" y="98526"/>
                  </a:moveTo>
                  <a:lnTo>
                    <a:pt x="4581918" y="98526"/>
                  </a:lnTo>
                  <a:lnTo>
                    <a:pt x="4581918" y="121234"/>
                  </a:lnTo>
                  <a:lnTo>
                    <a:pt x="4581055" y="120396"/>
                  </a:lnTo>
                  <a:lnTo>
                    <a:pt x="4581055" y="224574"/>
                  </a:lnTo>
                  <a:lnTo>
                    <a:pt x="4581055" y="226441"/>
                  </a:lnTo>
                  <a:lnTo>
                    <a:pt x="4580179" y="242125"/>
                  </a:lnTo>
                  <a:lnTo>
                    <a:pt x="4559236" y="283324"/>
                  </a:lnTo>
                  <a:lnTo>
                    <a:pt x="4536681" y="297332"/>
                  </a:lnTo>
                  <a:lnTo>
                    <a:pt x="4536503" y="297332"/>
                  </a:lnTo>
                  <a:lnTo>
                    <a:pt x="4524222" y="300748"/>
                  </a:lnTo>
                  <a:lnTo>
                    <a:pt x="4485932" y="297332"/>
                  </a:lnTo>
                  <a:lnTo>
                    <a:pt x="4448429" y="259943"/>
                  </a:lnTo>
                  <a:lnTo>
                    <a:pt x="4442599" y="226441"/>
                  </a:lnTo>
                  <a:lnTo>
                    <a:pt x="4442599" y="224574"/>
                  </a:lnTo>
                  <a:lnTo>
                    <a:pt x="4448429" y="191071"/>
                  </a:lnTo>
                  <a:lnTo>
                    <a:pt x="4463986" y="167462"/>
                  </a:lnTo>
                  <a:lnTo>
                    <a:pt x="4485932" y="153682"/>
                  </a:lnTo>
                  <a:lnTo>
                    <a:pt x="4510989" y="149199"/>
                  </a:lnTo>
                  <a:lnTo>
                    <a:pt x="4524159" y="150304"/>
                  </a:lnTo>
                  <a:lnTo>
                    <a:pt x="4558995" y="167690"/>
                  </a:lnTo>
                  <a:lnTo>
                    <a:pt x="4579937" y="208889"/>
                  </a:lnTo>
                  <a:lnTo>
                    <a:pt x="4580814" y="224574"/>
                  </a:lnTo>
                  <a:lnTo>
                    <a:pt x="4581055" y="224574"/>
                  </a:lnTo>
                  <a:lnTo>
                    <a:pt x="4581055" y="120396"/>
                  </a:lnTo>
                  <a:lnTo>
                    <a:pt x="4575556" y="115023"/>
                  </a:lnTo>
                  <a:lnTo>
                    <a:pt x="4530890" y="94818"/>
                  </a:lnTo>
                  <a:lnTo>
                    <a:pt x="4508131" y="92786"/>
                  </a:lnTo>
                  <a:lnTo>
                    <a:pt x="4484268" y="94818"/>
                  </a:lnTo>
                  <a:lnTo>
                    <a:pt x="4461116" y="101219"/>
                  </a:lnTo>
                  <a:lnTo>
                    <a:pt x="4461268" y="101219"/>
                  </a:lnTo>
                  <a:lnTo>
                    <a:pt x="4440212" y="111531"/>
                  </a:lnTo>
                  <a:lnTo>
                    <a:pt x="4403242" y="147142"/>
                  </a:lnTo>
                  <a:lnTo>
                    <a:pt x="4382821" y="197840"/>
                  </a:lnTo>
                  <a:lnTo>
                    <a:pt x="4381004" y="226441"/>
                  </a:lnTo>
                  <a:lnTo>
                    <a:pt x="4382782" y="253174"/>
                  </a:lnTo>
                  <a:lnTo>
                    <a:pt x="4403191" y="303872"/>
                  </a:lnTo>
                  <a:lnTo>
                    <a:pt x="4440174" y="339509"/>
                  </a:lnTo>
                  <a:lnTo>
                    <a:pt x="4484281" y="356235"/>
                  </a:lnTo>
                  <a:lnTo>
                    <a:pt x="4508131" y="358216"/>
                  </a:lnTo>
                  <a:lnTo>
                    <a:pt x="4519574" y="357759"/>
                  </a:lnTo>
                  <a:lnTo>
                    <a:pt x="4560913" y="346036"/>
                  </a:lnTo>
                  <a:lnTo>
                    <a:pt x="4581918" y="329780"/>
                  </a:lnTo>
                  <a:lnTo>
                    <a:pt x="4581918" y="352488"/>
                  </a:lnTo>
                  <a:lnTo>
                    <a:pt x="4643171" y="352488"/>
                  </a:lnTo>
                  <a:lnTo>
                    <a:pt x="4643171" y="329780"/>
                  </a:lnTo>
                  <a:lnTo>
                    <a:pt x="4643171" y="301802"/>
                  </a:lnTo>
                  <a:lnTo>
                    <a:pt x="4643171" y="149199"/>
                  </a:lnTo>
                  <a:lnTo>
                    <a:pt x="4643171" y="121234"/>
                  </a:lnTo>
                  <a:lnTo>
                    <a:pt x="4643171" y="98526"/>
                  </a:lnTo>
                  <a:close/>
                </a:path>
                <a:path w="4890134" h="3515360">
                  <a:moveTo>
                    <a:pt x="4646434" y="630897"/>
                  </a:moveTo>
                  <a:lnTo>
                    <a:pt x="4636427" y="610425"/>
                  </a:lnTo>
                  <a:lnTo>
                    <a:pt x="4631194" y="613206"/>
                  </a:lnTo>
                  <a:lnTo>
                    <a:pt x="4625403" y="614807"/>
                  </a:lnTo>
                  <a:lnTo>
                    <a:pt x="4619536" y="615099"/>
                  </a:lnTo>
                  <a:lnTo>
                    <a:pt x="4615878" y="614959"/>
                  </a:lnTo>
                  <a:lnTo>
                    <a:pt x="4609541" y="612686"/>
                  </a:lnTo>
                  <a:lnTo>
                    <a:pt x="4604766" y="608342"/>
                  </a:lnTo>
                  <a:lnTo>
                    <a:pt x="4601984" y="602538"/>
                  </a:lnTo>
                  <a:lnTo>
                    <a:pt x="4601680" y="595909"/>
                  </a:lnTo>
                  <a:lnTo>
                    <a:pt x="4601680" y="536219"/>
                  </a:lnTo>
                  <a:lnTo>
                    <a:pt x="4637151" y="536219"/>
                  </a:lnTo>
                  <a:lnTo>
                    <a:pt x="4637151" y="510832"/>
                  </a:lnTo>
                  <a:lnTo>
                    <a:pt x="4601680" y="510832"/>
                  </a:lnTo>
                  <a:lnTo>
                    <a:pt x="4601680" y="478650"/>
                  </a:lnTo>
                  <a:lnTo>
                    <a:pt x="4573829" y="478650"/>
                  </a:lnTo>
                  <a:lnTo>
                    <a:pt x="4573829" y="510832"/>
                  </a:lnTo>
                  <a:lnTo>
                    <a:pt x="4546460" y="510832"/>
                  </a:lnTo>
                  <a:lnTo>
                    <a:pt x="4546460" y="536219"/>
                  </a:lnTo>
                  <a:lnTo>
                    <a:pt x="4573829" y="536219"/>
                  </a:lnTo>
                  <a:lnTo>
                    <a:pt x="4573829" y="602767"/>
                  </a:lnTo>
                  <a:lnTo>
                    <a:pt x="4577893" y="617753"/>
                  </a:lnTo>
                  <a:lnTo>
                    <a:pt x="4587125" y="629627"/>
                  </a:lnTo>
                  <a:lnTo>
                    <a:pt x="4600194" y="637209"/>
                  </a:lnTo>
                  <a:lnTo>
                    <a:pt x="4615726" y="639318"/>
                  </a:lnTo>
                  <a:lnTo>
                    <a:pt x="4623765" y="638721"/>
                  </a:lnTo>
                  <a:lnTo>
                    <a:pt x="4631639" y="637095"/>
                  </a:lnTo>
                  <a:lnTo>
                    <a:pt x="4639234" y="634479"/>
                  </a:lnTo>
                  <a:lnTo>
                    <a:pt x="4646434" y="630897"/>
                  </a:lnTo>
                  <a:close/>
                </a:path>
                <a:path w="4890134" h="3515360">
                  <a:moveTo>
                    <a:pt x="4770437" y="550037"/>
                  </a:moveTo>
                  <a:lnTo>
                    <a:pt x="4766348" y="533031"/>
                  </a:lnTo>
                  <a:lnTo>
                    <a:pt x="4756340" y="519379"/>
                  </a:lnTo>
                  <a:lnTo>
                    <a:pt x="4741900" y="510425"/>
                  </a:lnTo>
                  <a:lnTo>
                    <a:pt x="4724501" y="507555"/>
                  </a:lnTo>
                  <a:lnTo>
                    <a:pt x="4712601" y="508800"/>
                  </a:lnTo>
                  <a:lnTo>
                    <a:pt x="4701641" y="513003"/>
                  </a:lnTo>
                  <a:lnTo>
                    <a:pt x="4692154" y="519861"/>
                  </a:lnTo>
                  <a:lnTo>
                    <a:pt x="4684674" y="529082"/>
                  </a:lnTo>
                  <a:lnTo>
                    <a:pt x="4684674" y="461911"/>
                  </a:lnTo>
                  <a:lnTo>
                    <a:pt x="4656658" y="461911"/>
                  </a:lnTo>
                  <a:lnTo>
                    <a:pt x="4656658" y="636625"/>
                  </a:lnTo>
                  <a:lnTo>
                    <a:pt x="4684674" y="636625"/>
                  </a:lnTo>
                  <a:lnTo>
                    <a:pt x="4684674" y="571449"/>
                  </a:lnTo>
                  <a:lnTo>
                    <a:pt x="4687240" y="555371"/>
                  </a:lnTo>
                  <a:lnTo>
                    <a:pt x="4694186" y="543636"/>
                  </a:lnTo>
                  <a:lnTo>
                    <a:pt x="4704385" y="536448"/>
                  </a:lnTo>
                  <a:lnTo>
                    <a:pt x="4716729" y="533996"/>
                  </a:lnTo>
                  <a:lnTo>
                    <a:pt x="4726597" y="535736"/>
                  </a:lnTo>
                  <a:lnTo>
                    <a:pt x="4734788" y="541159"/>
                  </a:lnTo>
                  <a:lnTo>
                    <a:pt x="4740364" y="550545"/>
                  </a:lnTo>
                  <a:lnTo>
                    <a:pt x="4742434" y="564197"/>
                  </a:lnTo>
                  <a:lnTo>
                    <a:pt x="4742434" y="636397"/>
                  </a:lnTo>
                  <a:lnTo>
                    <a:pt x="4770361" y="636397"/>
                  </a:lnTo>
                  <a:lnTo>
                    <a:pt x="4770361" y="554355"/>
                  </a:lnTo>
                  <a:lnTo>
                    <a:pt x="4770437" y="550037"/>
                  </a:lnTo>
                  <a:close/>
                </a:path>
                <a:path w="4890134" h="3515360">
                  <a:moveTo>
                    <a:pt x="4889855" y="274078"/>
                  </a:moveTo>
                  <a:lnTo>
                    <a:pt x="4888179" y="257746"/>
                  </a:lnTo>
                  <a:lnTo>
                    <a:pt x="4882083" y="242824"/>
                  </a:lnTo>
                  <a:lnTo>
                    <a:pt x="4872050" y="230149"/>
                  </a:lnTo>
                  <a:lnTo>
                    <a:pt x="4858588" y="220586"/>
                  </a:lnTo>
                  <a:lnTo>
                    <a:pt x="4858905" y="220243"/>
                  </a:lnTo>
                  <a:lnTo>
                    <a:pt x="4844072" y="213664"/>
                  </a:lnTo>
                  <a:lnTo>
                    <a:pt x="4828781" y="208254"/>
                  </a:lnTo>
                  <a:lnTo>
                    <a:pt x="4813097" y="204038"/>
                  </a:lnTo>
                  <a:lnTo>
                    <a:pt x="4774857" y="196608"/>
                  </a:lnTo>
                  <a:lnTo>
                    <a:pt x="4757420" y="191084"/>
                  </a:lnTo>
                  <a:lnTo>
                    <a:pt x="4746028" y="183261"/>
                  </a:lnTo>
                  <a:lnTo>
                    <a:pt x="4741951" y="171907"/>
                  </a:lnTo>
                  <a:lnTo>
                    <a:pt x="4745583" y="160642"/>
                  </a:lnTo>
                  <a:lnTo>
                    <a:pt x="4754918" y="153441"/>
                  </a:lnTo>
                  <a:lnTo>
                    <a:pt x="4767694" y="149618"/>
                  </a:lnTo>
                  <a:lnTo>
                    <a:pt x="4781626" y="148501"/>
                  </a:lnTo>
                  <a:lnTo>
                    <a:pt x="4797183" y="149821"/>
                  </a:lnTo>
                  <a:lnTo>
                    <a:pt x="4812208" y="153670"/>
                  </a:lnTo>
                  <a:lnTo>
                    <a:pt x="4826381" y="159931"/>
                  </a:lnTo>
                  <a:lnTo>
                    <a:pt x="4839386" y="168516"/>
                  </a:lnTo>
                  <a:lnTo>
                    <a:pt x="4842649" y="171208"/>
                  </a:lnTo>
                  <a:lnTo>
                    <a:pt x="4878667" y="124739"/>
                  </a:lnTo>
                  <a:lnTo>
                    <a:pt x="4830826" y="100330"/>
                  </a:lnTo>
                  <a:lnTo>
                    <a:pt x="4781626" y="93141"/>
                  </a:lnTo>
                  <a:lnTo>
                    <a:pt x="4762932" y="93903"/>
                  </a:lnTo>
                  <a:lnTo>
                    <a:pt x="4710696" y="112217"/>
                  </a:lnTo>
                  <a:lnTo>
                    <a:pt x="4680839" y="155308"/>
                  </a:lnTo>
                  <a:lnTo>
                    <a:pt x="4679112" y="173189"/>
                  </a:lnTo>
                  <a:lnTo>
                    <a:pt x="4680801" y="190982"/>
                  </a:lnTo>
                  <a:lnTo>
                    <a:pt x="4711255" y="233108"/>
                  </a:lnTo>
                  <a:lnTo>
                    <a:pt x="4756924" y="251688"/>
                  </a:lnTo>
                  <a:lnTo>
                    <a:pt x="4798161" y="260832"/>
                  </a:lnTo>
                  <a:lnTo>
                    <a:pt x="4813160" y="265684"/>
                  </a:lnTo>
                  <a:lnTo>
                    <a:pt x="4823142" y="272059"/>
                  </a:lnTo>
                  <a:lnTo>
                    <a:pt x="4826774" y="280987"/>
                  </a:lnTo>
                  <a:lnTo>
                    <a:pt x="4823625" y="289242"/>
                  </a:lnTo>
                  <a:lnTo>
                    <a:pt x="4814989" y="296024"/>
                  </a:lnTo>
                  <a:lnTo>
                    <a:pt x="4802073" y="300596"/>
                  </a:lnTo>
                  <a:lnTo>
                    <a:pt x="4786071" y="302285"/>
                  </a:lnTo>
                  <a:lnTo>
                    <a:pt x="4764189" y="299783"/>
                  </a:lnTo>
                  <a:lnTo>
                    <a:pt x="4743678" y="292633"/>
                  </a:lnTo>
                  <a:lnTo>
                    <a:pt x="4725289" y="281178"/>
                  </a:lnTo>
                  <a:lnTo>
                    <a:pt x="4709744" y="265760"/>
                  </a:lnTo>
                  <a:lnTo>
                    <a:pt x="4706963" y="262369"/>
                  </a:lnTo>
                  <a:lnTo>
                    <a:pt x="4660785" y="305435"/>
                  </a:lnTo>
                  <a:lnTo>
                    <a:pt x="4701603" y="339280"/>
                  </a:lnTo>
                  <a:lnTo>
                    <a:pt x="4748352" y="355396"/>
                  </a:lnTo>
                  <a:lnTo>
                    <a:pt x="4781232" y="358571"/>
                  </a:lnTo>
                  <a:lnTo>
                    <a:pt x="4801273" y="357479"/>
                  </a:lnTo>
                  <a:lnTo>
                    <a:pt x="4839474" y="346379"/>
                  </a:lnTo>
                  <a:lnTo>
                    <a:pt x="4870869" y="324358"/>
                  </a:lnTo>
                  <a:lnTo>
                    <a:pt x="4887734" y="292392"/>
                  </a:lnTo>
                  <a:lnTo>
                    <a:pt x="4889855" y="274078"/>
                  </a:lnTo>
                  <a:close/>
                </a:path>
                <a:path w="4890134" h="3515360">
                  <a:moveTo>
                    <a:pt x="4890008" y="598131"/>
                  </a:moveTo>
                  <a:lnTo>
                    <a:pt x="4885817" y="582422"/>
                  </a:lnTo>
                  <a:lnTo>
                    <a:pt x="4874996" y="572541"/>
                  </a:lnTo>
                  <a:lnTo>
                    <a:pt x="4860150" y="566686"/>
                  </a:lnTo>
                  <a:lnTo>
                    <a:pt x="4832083" y="560438"/>
                  </a:lnTo>
                  <a:lnTo>
                    <a:pt x="4822545" y="556996"/>
                  </a:lnTo>
                  <a:lnTo>
                    <a:pt x="4816170" y="552323"/>
                  </a:lnTo>
                  <a:lnTo>
                    <a:pt x="4813846" y="546049"/>
                  </a:lnTo>
                  <a:lnTo>
                    <a:pt x="4815611" y="539775"/>
                  </a:lnTo>
                  <a:lnTo>
                    <a:pt x="4820437" y="535317"/>
                  </a:lnTo>
                  <a:lnTo>
                    <a:pt x="4827600" y="532650"/>
                  </a:lnTo>
                  <a:lnTo>
                    <a:pt x="4836376" y="531774"/>
                  </a:lnTo>
                  <a:lnTo>
                    <a:pt x="4844694" y="532485"/>
                  </a:lnTo>
                  <a:lnTo>
                    <a:pt x="4852746" y="534543"/>
                  </a:lnTo>
                  <a:lnTo>
                    <a:pt x="4860341" y="537921"/>
                  </a:lnTo>
                  <a:lnTo>
                    <a:pt x="4867313" y="542544"/>
                  </a:lnTo>
                  <a:lnTo>
                    <a:pt x="4883188" y="522058"/>
                  </a:lnTo>
                  <a:lnTo>
                    <a:pt x="4872355" y="515632"/>
                  </a:lnTo>
                  <a:lnTo>
                    <a:pt x="4860709" y="511035"/>
                  </a:lnTo>
                  <a:lnTo>
                    <a:pt x="4848479" y="508317"/>
                  </a:lnTo>
                  <a:lnTo>
                    <a:pt x="4835893" y="507555"/>
                  </a:lnTo>
                  <a:lnTo>
                    <a:pt x="4816513" y="509676"/>
                  </a:lnTo>
                  <a:lnTo>
                    <a:pt x="4800333" y="516458"/>
                  </a:lnTo>
                  <a:lnTo>
                    <a:pt x="4789233" y="528535"/>
                  </a:lnTo>
                  <a:lnTo>
                    <a:pt x="4785118" y="546519"/>
                  </a:lnTo>
                  <a:lnTo>
                    <a:pt x="4789602" y="564032"/>
                  </a:lnTo>
                  <a:lnTo>
                    <a:pt x="4801032" y="575386"/>
                  </a:lnTo>
                  <a:lnTo>
                    <a:pt x="4816322" y="582282"/>
                  </a:lnTo>
                  <a:lnTo>
                    <a:pt x="4832413" y="586422"/>
                  </a:lnTo>
                  <a:lnTo>
                    <a:pt x="4843704" y="588949"/>
                  </a:lnTo>
                  <a:lnTo>
                    <a:pt x="4853076" y="591794"/>
                  </a:lnTo>
                  <a:lnTo>
                    <a:pt x="4859477" y="595757"/>
                  </a:lnTo>
                  <a:lnTo>
                    <a:pt x="4861839" y="601649"/>
                  </a:lnTo>
                  <a:lnTo>
                    <a:pt x="4860150" y="606729"/>
                  </a:lnTo>
                  <a:lnTo>
                    <a:pt x="4855413" y="610857"/>
                  </a:lnTo>
                  <a:lnTo>
                    <a:pt x="4848149" y="613625"/>
                  </a:lnTo>
                  <a:lnTo>
                    <a:pt x="4838916" y="614629"/>
                  </a:lnTo>
                  <a:lnTo>
                    <a:pt x="4827232" y="613295"/>
                  </a:lnTo>
                  <a:lnTo>
                    <a:pt x="4816246" y="609498"/>
                  </a:lnTo>
                  <a:lnTo>
                    <a:pt x="4806391" y="603402"/>
                  </a:lnTo>
                  <a:lnTo>
                    <a:pt x="4798047" y="595198"/>
                  </a:lnTo>
                  <a:lnTo>
                    <a:pt x="4777422" y="614400"/>
                  </a:lnTo>
                  <a:lnTo>
                    <a:pt x="4789906" y="625297"/>
                  </a:lnTo>
                  <a:lnTo>
                    <a:pt x="4804283" y="633234"/>
                  </a:lnTo>
                  <a:lnTo>
                    <a:pt x="4820018" y="637984"/>
                  </a:lnTo>
                  <a:lnTo>
                    <a:pt x="4836452" y="639318"/>
                  </a:lnTo>
                  <a:lnTo>
                    <a:pt x="4856873" y="636485"/>
                  </a:lnTo>
                  <a:lnTo>
                    <a:pt x="4873968" y="628345"/>
                  </a:lnTo>
                  <a:lnTo>
                    <a:pt x="4885664" y="615378"/>
                  </a:lnTo>
                  <a:lnTo>
                    <a:pt x="4890008"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4237227" y="2339975"/>
              <a:ext cx="4985385" cy="2150745"/>
            </a:xfrm>
            <a:custGeom>
              <a:avLst/>
              <a:gdLst/>
              <a:ahLst/>
              <a:cxnLst/>
              <a:rect l="l" t="t" r="r" b="b"/>
              <a:pathLst>
                <a:path w="4985384" h="2150745">
                  <a:moveTo>
                    <a:pt x="1355471" y="2104009"/>
                  </a:moveTo>
                  <a:lnTo>
                    <a:pt x="4985131" y="576072"/>
                  </a:lnTo>
                </a:path>
                <a:path w="4985384" h="2150745">
                  <a:moveTo>
                    <a:pt x="0" y="1531366"/>
                  </a:moveTo>
                  <a:lnTo>
                    <a:pt x="1987042" y="845438"/>
                  </a:lnTo>
                </a:path>
                <a:path w="4985384" h="2150745">
                  <a:moveTo>
                    <a:pt x="1244346" y="2150618"/>
                  </a:moveTo>
                  <a:lnTo>
                    <a:pt x="74168" y="1537716"/>
                  </a:lnTo>
                </a:path>
                <a:path w="4985384" h="2150745">
                  <a:moveTo>
                    <a:pt x="238760" y="322452"/>
                  </a:moveTo>
                  <a:lnTo>
                    <a:pt x="1974469" y="872109"/>
                  </a:lnTo>
                </a:path>
                <a:path w="4985384" h="2150745">
                  <a:moveTo>
                    <a:pt x="2939796" y="46227"/>
                  </a:moveTo>
                  <a:lnTo>
                    <a:pt x="4985131" y="552196"/>
                  </a:lnTo>
                </a:path>
                <a:path w="4985384" h="2150745">
                  <a:moveTo>
                    <a:pt x="2027174" y="272796"/>
                  </a:moveTo>
                  <a:lnTo>
                    <a:pt x="2927096" y="46227"/>
                  </a:lnTo>
                </a:path>
                <a:path w="4985384" h="2150745">
                  <a:moveTo>
                    <a:pt x="1058545" y="46227"/>
                  </a:moveTo>
                  <a:lnTo>
                    <a:pt x="1987042" y="272796"/>
                  </a:lnTo>
                </a:path>
                <a:path w="4985384" h="2150745">
                  <a:moveTo>
                    <a:pt x="219329" y="272414"/>
                  </a:moveTo>
                  <a:lnTo>
                    <a:pt x="1174242" y="0"/>
                  </a:lnTo>
                </a:path>
              </a:pathLst>
            </a:custGeom>
            <a:ln w="28575">
              <a:solidFill>
                <a:srgbClr val="FFFFFF"/>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259181" y="287782"/>
            <a:ext cx="11673636" cy="442595"/>
          </a:xfrm>
          <a:prstGeom prst="rect">
            <a:avLst/>
          </a:prstGeom>
        </p:spPr>
        <p:txBody>
          <a:bodyPr vert="horz" wrap="square" lIns="0" tIns="12065" rIns="0" bIns="0" rtlCol="0">
            <a:spAutoFit/>
          </a:bodyPr>
          <a:lstStyle/>
          <a:p>
            <a:pPr marL="544195">
              <a:lnSpc>
                <a:spcPct val="100000"/>
              </a:lnSpc>
              <a:spcBef>
                <a:spcPts val="95"/>
              </a:spcBef>
            </a:pPr>
            <a:r>
              <a:rPr lang="en-US" altLang="zh-CN" sz="2800" dirty="0">
                <a:solidFill>
                  <a:schemeClr val="bg1"/>
                </a:solidFill>
                <a:latin typeface="Arial" panose="020B0604020202020204"/>
                <a:cs typeface="Arial" panose="020B0604020202020204"/>
              </a:rPr>
              <a:t>Mt Weld</a:t>
            </a:r>
            <a:r>
              <a:rPr lang="zh-CN" altLang="en-US" sz="2800" dirty="0">
                <a:solidFill>
                  <a:schemeClr val="bg1"/>
                </a:solidFill>
                <a:latin typeface="Arial" panose="020B0604020202020204"/>
                <a:cs typeface="Arial" panose="020B0604020202020204"/>
              </a:rPr>
              <a:t>（韦尔德山）精矿厂扩建</a:t>
            </a:r>
            <a:endParaRPr lang="zh-CN" altLang="en-US" sz="2800" dirty="0">
              <a:solidFill>
                <a:schemeClr val="bg1"/>
              </a:solidFill>
              <a:latin typeface="Arial" panose="020B0604020202020204"/>
              <a:cs typeface="Arial" panose="020B0604020202020204"/>
            </a:endParaRPr>
          </a:p>
        </p:txBody>
      </p:sp>
      <p:sp>
        <p:nvSpPr>
          <p:cNvPr id="10" name="object 10"/>
          <p:cNvSpPr txBox="1"/>
          <p:nvPr/>
        </p:nvSpPr>
        <p:spPr>
          <a:xfrm>
            <a:off x="11950572" y="6472827"/>
            <a:ext cx="70485"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defRPr/>
            </a:pPr>
            <a:r>
              <a:rPr kumimoji="0" sz="1000" b="0" i="0" u="none" strike="noStrike" kern="0" cap="none" spc="-50" normalizeH="0" baseline="0" noProof="0" dirty="0">
                <a:ln>
                  <a:noFill/>
                </a:ln>
                <a:solidFill>
                  <a:sysClr val="windowText" lastClr="000000"/>
                </a:solidFill>
                <a:effectLst/>
                <a:uLnTx/>
                <a:uFillTx/>
                <a:latin typeface="Arial" panose="020B0604020202020204"/>
                <a:cs typeface="Arial" panose="020B0604020202020204"/>
              </a:rPr>
              <a:t>5</a:t>
            </a:r>
            <a:endParaRPr kumimoji="0" sz="10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9540" marR="0" lvl="0" indent="0" defTabSz="914400" eaLnBrk="1" fontAlgn="auto" latinLnBrk="0" hangingPunct="1">
              <a:lnSpc>
                <a:spcPct val="100000"/>
              </a:lnSpc>
              <a:spcBef>
                <a:spcPts val="0"/>
              </a:spcBef>
              <a:spcAft>
                <a:spcPts val="0"/>
              </a:spcAft>
              <a:buClrTx/>
              <a:buSzTx/>
              <a:buFontTx/>
              <a:buNone/>
              <a:defRPr/>
            </a:pPr>
            <a:fld id="{81D60167-4931-47E6-BA6A-407CBD079E47}" type="slidenum">
              <a:rPr kumimoji="0" sz="1000" b="0" i="0" u="none" strike="noStrike" kern="0" cap="none" spc="-50" normalizeH="0" baseline="0" noProof="0" dirty="0">
                <a:ln>
                  <a:noFill/>
                </a:ln>
                <a:solidFill>
                  <a:srgbClr val="FFFFFF"/>
                </a:solidFill>
                <a:effectLst/>
                <a:uLnTx/>
                <a:uFillTx/>
                <a:latin typeface="Arial" panose="020B0604020202020204"/>
                <a:cs typeface="Arial" panose="020B0604020202020204"/>
              </a:rPr>
            </a:fld>
            <a:endParaRPr kumimoji="0" sz="1000" b="0" i="0" u="none" strike="noStrike" kern="0" cap="none" spc="-50" normalizeH="0" baseline="0" noProof="0" dirty="0">
              <a:ln>
                <a:noFill/>
              </a:ln>
              <a:solidFill>
                <a:srgbClr val="FFFFFF"/>
              </a:solidFill>
              <a:effectLst/>
              <a:uLnTx/>
              <a:uFillTx/>
              <a:latin typeface="Arial" panose="020B0604020202020204"/>
              <a:cs typeface="Arial" panose="020B0604020202020204"/>
            </a:endParaRPr>
          </a:p>
        </p:txBody>
      </p:sp>
      <p:sp>
        <p:nvSpPr>
          <p:cNvPr id="9" name="object 9"/>
          <p:cNvSpPr txBox="1"/>
          <p:nvPr/>
        </p:nvSpPr>
        <p:spPr>
          <a:xfrm>
            <a:off x="801547" y="3914216"/>
            <a:ext cx="3890645" cy="1674495"/>
          </a:xfrm>
          <a:prstGeom prst="rect">
            <a:avLst/>
          </a:prstGeom>
        </p:spPr>
        <p:txBody>
          <a:bodyPr vert="horz" wrap="square" lIns="0" tIns="12700" rIns="0" bIns="0" rtlCol="0">
            <a:spAutoFit/>
          </a:bodyPr>
          <a:lstStyle/>
          <a:p>
            <a:pPr marL="354965" marR="0" lvl="0" indent="-342265" defTabSz="914400" fontAlgn="auto">
              <a:lnSpc>
                <a:spcPct val="150000"/>
              </a:lnSpc>
              <a:spcBef>
                <a:spcPts val="0"/>
              </a:spcBef>
              <a:spcAft>
                <a:spcPts val="0"/>
              </a:spcAft>
              <a:buClrTx/>
              <a:buSzTx/>
              <a:buFont typeface="Arial" panose="020B0604020202020204"/>
              <a:buChar char="•"/>
              <a:tabLst>
                <a:tab pos="354965" algn="l"/>
              </a:tabLst>
              <a:defRPr/>
            </a:pPr>
            <a:r>
              <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rPr>
              <a:t>产能提升</a:t>
            </a:r>
            <a:endPar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endParaRPr>
          </a:p>
          <a:p>
            <a:pPr marL="354965" marR="0" lvl="0" indent="-342265" defTabSz="914400" fontAlgn="auto">
              <a:lnSpc>
                <a:spcPct val="150000"/>
              </a:lnSpc>
              <a:spcBef>
                <a:spcPts val="0"/>
              </a:spcBef>
              <a:spcAft>
                <a:spcPts val="0"/>
              </a:spcAft>
              <a:buClrTx/>
              <a:buSzTx/>
              <a:buFont typeface="Arial" panose="020B0604020202020204"/>
              <a:buChar char="•"/>
              <a:tabLst>
                <a:tab pos="354965" algn="l"/>
              </a:tabLst>
              <a:defRPr/>
            </a:pPr>
            <a:r>
              <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rPr>
              <a:t>效率优化</a:t>
            </a:r>
            <a:endPar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endParaRPr>
          </a:p>
          <a:p>
            <a:pPr marL="354965" marR="0" lvl="0" indent="-342265" defTabSz="914400" fontAlgn="auto">
              <a:lnSpc>
                <a:spcPct val="150000"/>
              </a:lnSpc>
              <a:spcBef>
                <a:spcPts val="0"/>
              </a:spcBef>
              <a:spcAft>
                <a:spcPts val="0"/>
              </a:spcAft>
              <a:buClrTx/>
              <a:buSzTx/>
              <a:buFont typeface="Arial" panose="020B0604020202020204"/>
              <a:buChar char="•"/>
              <a:tabLst>
                <a:tab pos="354965" algn="l"/>
              </a:tabLst>
              <a:defRPr/>
            </a:pPr>
            <a:r>
              <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rPr>
              <a:t>可持续性</a:t>
            </a:r>
            <a:r>
              <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rPr>
              <a:t>更强</a:t>
            </a:r>
            <a:endParaRPr kumimoji="0" lang="zh-CN" sz="2400" b="1" i="0" u="none" strike="noStrike" kern="0" cap="none" spc="0" normalizeH="0" baseline="0" noProof="0" dirty="0">
              <a:ln>
                <a:noFill/>
              </a:ln>
              <a:solidFill>
                <a:srgbClr val="FFFFFF"/>
              </a:solidFill>
              <a:effectLst/>
              <a:uLnTx/>
              <a:uFillTx/>
              <a:latin typeface="Arial" panose="020B0604020202020204"/>
              <a:cs typeface="Arial"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1">
            <a:extLst>
              <a:ext uri="{28A0092B-C50C-407E-A947-70E740481C1C}">
                <a14:useLocalDpi xmlns:a14="http://schemas.microsoft.com/office/drawing/2010/main" val="0"/>
              </a:ext>
            </a:extLst>
          </a:blip>
          <a:srcRect/>
          <a:stretch>
            <a:fillRect/>
          </a:stretch>
        </p:blipFill>
        <p:spPr>
          <a:xfrm>
            <a:off x="803275" y="1416138"/>
            <a:ext cx="5002213" cy="3751659"/>
          </a:xfrm>
          <a:prstGeom prst="rect">
            <a:avLst/>
          </a:prstGeom>
        </p:spPr>
      </p:pic>
      <p:pic>
        <p:nvPicPr>
          <p:cNvPr id="6" name="Content Placeholder 5"/>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6383338" y="1452118"/>
            <a:ext cx="5003800" cy="3752850"/>
          </a:xfrm>
          <a:prstGeom prst="rect">
            <a:avLst/>
          </a:prstGeom>
        </p:spPr>
      </p:pic>
      <p:sp>
        <p:nvSpPr>
          <p:cNvPr id="4" name="Text Placeholder 3"/>
          <p:cNvSpPr>
            <a:spLocks noGrp="1"/>
          </p:cNvSpPr>
          <p:nvPr>
            <p:ph type="body" sz="quarter" idx="27"/>
          </p:nvPr>
        </p:nvSpPr>
        <p:spPr/>
        <p:txBody>
          <a:bodyPr/>
          <a:lstStyle/>
          <a:p>
            <a:r>
              <a:rPr lang="en-US" altLang="zh-CN" dirty="0"/>
              <a:t>Mt Weld</a:t>
            </a:r>
            <a:r>
              <a:rPr lang="zh-CN" altLang="en-US" dirty="0"/>
              <a:t>混合电站+水循环，提升可持续性</a:t>
            </a:r>
            <a:endParaRPr lang="zh-CN" altLang="en-US" dirty="0"/>
          </a:p>
        </p:txBody>
      </p:sp>
      <p:sp>
        <p:nvSpPr>
          <p:cNvPr id="11" name="TextBox 10"/>
          <p:cNvSpPr txBox="1"/>
          <p:nvPr/>
        </p:nvSpPr>
        <p:spPr>
          <a:xfrm>
            <a:off x="803275" y="5167630"/>
            <a:ext cx="5002530" cy="1514475"/>
          </a:xfrm>
          <a:prstGeom prst="rect">
            <a:avLst/>
          </a:prstGeom>
          <a:solidFill>
            <a:schemeClr val="accent4"/>
          </a:solidFill>
        </p:spPr>
        <p:txBody>
          <a:bodyPr wrap="square" rtlCol="0">
            <a:noAutofit/>
          </a:bodyPr>
          <a:lstStyle/>
          <a:p>
            <a:r>
              <a:rPr lang="en-US" altLang="zh-CN" dirty="0">
                <a:solidFill>
                  <a:schemeClr val="bg1"/>
                </a:solidFill>
              </a:rPr>
              <a:t>65MW</a:t>
            </a:r>
            <a:r>
              <a:rPr lang="zh-CN" altLang="en-US" dirty="0">
                <a:solidFill>
                  <a:schemeClr val="bg1"/>
                </a:solidFill>
              </a:rPr>
              <a:t>混合电站已建成调试</a:t>
            </a:r>
            <a:endParaRPr lang="zh-CN" altLang="en-US" dirty="0">
              <a:solidFill>
                <a:schemeClr val="bg1"/>
              </a:solidFill>
            </a:endParaRPr>
          </a:p>
          <a:p>
            <a:endParaRPr lang="en-AU" dirty="0">
              <a:solidFill>
                <a:schemeClr val="bg1"/>
              </a:solidFill>
            </a:endParaRPr>
          </a:p>
          <a:p>
            <a:endParaRPr lang="zh-CN" altLang="en-US" dirty="0">
              <a:solidFill>
                <a:schemeClr val="bg1"/>
              </a:solidFill>
            </a:endParaRPr>
          </a:p>
          <a:p>
            <a:r>
              <a:rPr lang="zh-CN" altLang="en-US" dirty="0">
                <a:solidFill>
                  <a:schemeClr val="bg1"/>
                </a:solidFill>
              </a:rPr>
              <a:t>2025年12月可再生能源发电占比达92%，超出70%的既定目标</a:t>
            </a:r>
            <a:endParaRPr lang="zh-CN" altLang="en-US" dirty="0">
              <a:solidFill>
                <a:schemeClr val="bg1"/>
              </a:solidFill>
            </a:endParaRPr>
          </a:p>
        </p:txBody>
      </p:sp>
      <p:sp>
        <p:nvSpPr>
          <p:cNvPr id="12" name="TextBox 11"/>
          <p:cNvSpPr txBox="1"/>
          <p:nvPr/>
        </p:nvSpPr>
        <p:spPr>
          <a:xfrm>
            <a:off x="6384925" y="5205095"/>
            <a:ext cx="5002530" cy="1477645"/>
          </a:xfrm>
          <a:prstGeom prst="rect">
            <a:avLst/>
          </a:prstGeom>
          <a:solidFill>
            <a:schemeClr val="accent4"/>
          </a:solidFill>
        </p:spPr>
        <p:txBody>
          <a:bodyPr wrap="square" rtlCol="0">
            <a:noAutofit/>
          </a:bodyPr>
          <a:lstStyle/>
          <a:p>
            <a:r>
              <a:rPr lang="zh-CN" altLang="en-US" dirty="0">
                <a:solidFill>
                  <a:schemeClr val="bg1"/>
                </a:solidFill>
              </a:rPr>
              <a:t>地下水处理厂及水循环厂已完成调试</a:t>
            </a:r>
            <a:endParaRPr lang="zh-CN" altLang="en-US" dirty="0">
              <a:solidFill>
                <a:schemeClr val="bg1"/>
              </a:solidFill>
            </a:endParaRPr>
          </a:p>
          <a:p>
            <a:endParaRPr lang="en-AU" dirty="0">
              <a:solidFill>
                <a:schemeClr val="bg1"/>
              </a:solidFill>
            </a:endParaRPr>
          </a:p>
          <a:p>
            <a:endParaRPr lang="zh-CN" altLang="en-US" dirty="0">
              <a:solidFill>
                <a:schemeClr val="bg1"/>
              </a:solidFill>
            </a:endParaRPr>
          </a:p>
          <a:p>
            <a:r>
              <a:rPr lang="zh-CN" altLang="en-US" dirty="0">
                <a:solidFill>
                  <a:schemeClr val="bg1"/>
                </a:solidFill>
              </a:rPr>
              <a:t>尾矿水回收率已达到90%的目标水平</a:t>
            </a:r>
            <a:endParaRPr lang="zh-CN" alt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635" cy="6858000"/>
            <a:chOff x="0" y="0"/>
            <a:chExt cx="12192635" cy="6858000"/>
          </a:xfrm>
        </p:grpSpPr>
        <p:pic>
          <p:nvPicPr>
            <p:cNvPr id="3" name="object 3"/>
            <p:cNvPicPr/>
            <p:nvPr/>
          </p:nvPicPr>
          <p:blipFill>
            <a:blip r:embed="rId1" cstate="print"/>
            <a:stretch>
              <a:fillRect/>
            </a:stretch>
          </p:blipFill>
          <p:spPr>
            <a:xfrm>
              <a:off x="0" y="0"/>
              <a:ext cx="12192000" cy="6858000"/>
            </a:xfrm>
            <a:prstGeom prst="rect">
              <a:avLst/>
            </a:prstGeom>
          </p:spPr>
        </p:pic>
        <p:sp>
          <p:nvSpPr>
            <p:cNvPr id="4" name="object 4"/>
            <p:cNvSpPr/>
            <p:nvPr/>
          </p:nvSpPr>
          <p:spPr>
            <a:xfrm>
              <a:off x="0" y="6746220"/>
              <a:ext cx="12192000" cy="112395"/>
            </a:xfrm>
            <a:custGeom>
              <a:avLst/>
              <a:gdLst/>
              <a:ahLst/>
              <a:cxnLst/>
              <a:rect l="l" t="t" r="r" b="b"/>
              <a:pathLst>
                <a:path w="12192000" h="112395">
                  <a:moveTo>
                    <a:pt x="12192000" y="0"/>
                  </a:moveTo>
                  <a:lnTo>
                    <a:pt x="0" y="0"/>
                  </a:lnTo>
                  <a:lnTo>
                    <a:pt x="0" y="111780"/>
                  </a:lnTo>
                  <a:lnTo>
                    <a:pt x="12192000" y="111780"/>
                  </a:lnTo>
                  <a:lnTo>
                    <a:pt x="12192000" y="0"/>
                  </a:lnTo>
                  <a:close/>
                </a:path>
              </a:pathLst>
            </a:custGeom>
            <a:solidFill>
              <a:srgbClr val="51AA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0964183" y="271937"/>
              <a:ext cx="961635" cy="502071"/>
            </a:xfrm>
            <a:prstGeom prst="rect">
              <a:avLst/>
            </a:prstGeom>
          </p:spPr>
        </p:pic>
        <p:sp>
          <p:nvSpPr>
            <p:cNvPr id="6" name="object 6"/>
            <p:cNvSpPr/>
            <p:nvPr/>
          </p:nvSpPr>
          <p:spPr>
            <a:xfrm>
              <a:off x="10364349" y="6676"/>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0"/>
                  </a:lnTo>
                  <a:lnTo>
                    <a:pt x="514125" y="998175"/>
                  </a:lnTo>
                  <a:lnTo>
                    <a:pt x="559355" y="1012606"/>
                  </a:lnTo>
                  <a:lnTo>
                    <a:pt x="606142" y="1023163"/>
                  </a:lnTo>
                  <a:lnTo>
                    <a:pt x="654531" y="1029688"/>
                  </a:lnTo>
                  <a:lnTo>
                    <a:pt x="704567" y="1032021"/>
                  </a:lnTo>
                  <a:lnTo>
                    <a:pt x="1020589" y="1032182"/>
                  </a:lnTo>
                  <a:lnTo>
                    <a:pt x="1020589" y="1032580"/>
                  </a:lnTo>
                  <a:lnTo>
                    <a:pt x="1828061" y="1032580"/>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0811840" y="179641"/>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77"/>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45"/>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66"/>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75"/>
                  </a:lnTo>
                  <a:lnTo>
                    <a:pt x="1126617" y="260832"/>
                  </a:lnTo>
                  <a:lnTo>
                    <a:pt x="1141615" y="265684"/>
                  </a:lnTo>
                  <a:lnTo>
                    <a:pt x="1151597" y="272059"/>
                  </a:lnTo>
                  <a:lnTo>
                    <a:pt x="1155230" y="280987"/>
                  </a:lnTo>
                  <a:lnTo>
                    <a:pt x="1152080" y="289242"/>
                  </a:lnTo>
                  <a:lnTo>
                    <a:pt x="1143444" y="296011"/>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72"/>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259181" y="287782"/>
            <a:ext cx="11673636" cy="442595"/>
          </a:xfrm>
          <a:prstGeom prst="rect">
            <a:avLst/>
          </a:prstGeom>
        </p:spPr>
        <p:txBody>
          <a:bodyPr vert="horz" wrap="square" lIns="0" tIns="12065" rIns="0" bIns="0" rtlCol="0">
            <a:spAutoFit/>
          </a:bodyPr>
          <a:lstStyle/>
          <a:p>
            <a:pPr marL="504825">
              <a:lnSpc>
                <a:spcPct val="100000"/>
              </a:lnSpc>
              <a:spcBef>
                <a:spcPts val="95"/>
              </a:spcBef>
            </a:pPr>
            <a:r>
              <a:rPr lang="en-US" altLang="zh-CN" sz="2800">
                <a:solidFill>
                  <a:schemeClr val="bg1"/>
                </a:solidFill>
                <a:latin typeface="Arial" panose="020B0604020202020204"/>
                <a:cs typeface="Arial" panose="020B0604020202020204"/>
              </a:rPr>
              <a:t>Kalgoorlie</a:t>
            </a:r>
            <a:r>
              <a:rPr lang="zh-CN" altLang="en-US" sz="2800">
                <a:solidFill>
                  <a:schemeClr val="bg1"/>
                </a:solidFill>
                <a:latin typeface="Arial" panose="020B0604020202020204"/>
                <a:cs typeface="Arial" panose="020B0604020202020204"/>
              </a:rPr>
              <a:t>稀土加工厂</a:t>
            </a:r>
            <a:endParaRPr lang="zh-CN" altLang="en-US" sz="2800">
              <a:solidFill>
                <a:schemeClr val="bg1"/>
              </a:solidFill>
              <a:latin typeface="Arial" panose="020B0604020202020204"/>
              <a:cs typeface="Arial" panose="020B0604020202020204"/>
            </a:endParaRPr>
          </a:p>
        </p:txBody>
      </p:sp>
      <p:grpSp>
        <p:nvGrpSpPr>
          <p:cNvPr id="9" name="object 9"/>
          <p:cNvGrpSpPr/>
          <p:nvPr/>
        </p:nvGrpSpPr>
        <p:grpSpPr>
          <a:xfrm>
            <a:off x="10357999" y="9343"/>
            <a:ext cx="1828164" cy="1033144"/>
            <a:chOff x="10357999" y="9343"/>
            <a:chExt cx="1828164" cy="1033144"/>
          </a:xfrm>
        </p:grpSpPr>
        <p:pic>
          <p:nvPicPr>
            <p:cNvPr id="10" name="object 10"/>
            <p:cNvPicPr/>
            <p:nvPr/>
          </p:nvPicPr>
          <p:blipFill>
            <a:blip r:embed="rId2" cstate="print"/>
            <a:stretch>
              <a:fillRect/>
            </a:stretch>
          </p:blipFill>
          <p:spPr>
            <a:xfrm>
              <a:off x="10957833" y="274604"/>
              <a:ext cx="961635" cy="502071"/>
            </a:xfrm>
            <a:prstGeom prst="rect">
              <a:avLst/>
            </a:prstGeom>
          </p:spPr>
        </p:pic>
        <p:sp>
          <p:nvSpPr>
            <p:cNvPr id="11" name="object 11"/>
            <p:cNvSpPr/>
            <p:nvPr/>
          </p:nvSpPr>
          <p:spPr>
            <a:xfrm>
              <a:off x="10357999" y="9343"/>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1"/>
                  </a:lnTo>
                  <a:lnTo>
                    <a:pt x="514125" y="998175"/>
                  </a:lnTo>
                  <a:lnTo>
                    <a:pt x="559355" y="1012606"/>
                  </a:lnTo>
                  <a:lnTo>
                    <a:pt x="606142" y="1023164"/>
                  </a:lnTo>
                  <a:lnTo>
                    <a:pt x="654531" y="1029689"/>
                  </a:lnTo>
                  <a:lnTo>
                    <a:pt x="704567" y="1032021"/>
                  </a:lnTo>
                  <a:lnTo>
                    <a:pt x="1020589" y="1032182"/>
                  </a:lnTo>
                  <a:lnTo>
                    <a:pt x="1020589" y="1032580"/>
                  </a:lnTo>
                  <a:lnTo>
                    <a:pt x="1828061" y="1032581"/>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0805491" y="182308"/>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90"/>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57"/>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79"/>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88"/>
                  </a:lnTo>
                  <a:lnTo>
                    <a:pt x="1126617" y="260832"/>
                  </a:lnTo>
                  <a:lnTo>
                    <a:pt x="1141615" y="265684"/>
                  </a:lnTo>
                  <a:lnTo>
                    <a:pt x="1151597" y="272059"/>
                  </a:lnTo>
                  <a:lnTo>
                    <a:pt x="1155230" y="280987"/>
                  </a:lnTo>
                  <a:lnTo>
                    <a:pt x="1152080" y="289242"/>
                  </a:lnTo>
                  <a:lnTo>
                    <a:pt x="1143444" y="296024"/>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85"/>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3675634" y="4087825"/>
            <a:ext cx="1570990" cy="255905"/>
          </a:xfrm>
          <a:prstGeom prst="rect">
            <a:avLst/>
          </a:prstGeom>
          <a:solidFill>
            <a:srgbClr val="FFFFFF"/>
          </a:solidFill>
        </p:spPr>
        <p:txBody>
          <a:bodyPr vert="horz" wrap="square" lIns="0" tIns="40640" rIns="0" bIns="0" rtlCol="0">
            <a:spAutoFit/>
          </a:bodyPr>
          <a:lstStyle/>
          <a:p>
            <a:pPr marL="108585" marR="0" lvl="0" indent="0" algn="ctr" defTabSz="914400" eaLnBrk="1" fontAlgn="auto" latinLnBrk="0" hangingPunct="1">
              <a:lnSpc>
                <a:spcPct val="100000"/>
              </a:lnSpc>
              <a:spcBef>
                <a:spcPts val="320"/>
              </a:spcBef>
              <a:spcAft>
                <a:spcPts val="0"/>
              </a:spcAft>
              <a:buClrTx/>
              <a:buSzTx/>
              <a:buFontTx/>
              <a:buNone/>
              <a:defRPr/>
            </a:pPr>
            <a:r>
              <a:rPr kumimoji="0" lang="zh-CN"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现场</a:t>
            </a:r>
            <a:r>
              <a:rPr kumimoji="0" lang="zh-CN"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rPr>
              <a:t>实验室</a:t>
            </a:r>
            <a:endParaRPr kumimoji="0" lang="zh-CN" sz="1400" b="0" i="0" u="none" strike="noStrike" kern="0" cap="none" spc="0" normalizeH="0" baseline="0" noProof="0" dirty="0">
              <a:ln>
                <a:noFill/>
              </a:ln>
              <a:solidFill>
                <a:sysClr val="windowText" lastClr="000000"/>
              </a:solidFill>
              <a:effectLst/>
              <a:uLnTx/>
              <a:uFillTx/>
              <a:latin typeface="Arial" panose="020B0604020202020204"/>
              <a:cs typeface="Arial" panose="020B0604020202020204"/>
            </a:endParaRPr>
          </a:p>
        </p:txBody>
      </p:sp>
      <p:sp>
        <p:nvSpPr>
          <p:cNvPr id="14" name="object 14"/>
          <p:cNvSpPr/>
          <p:nvPr/>
        </p:nvSpPr>
        <p:spPr>
          <a:xfrm>
            <a:off x="4751578" y="3708780"/>
            <a:ext cx="218440" cy="367665"/>
          </a:xfrm>
          <a:custGeom>
            <a:avLst/>
            <a:gdLst/>
            <a:ahLst/>
            <a:cxnLst/>
            <a:rect l="l" t="t" r="r" b="b"/>
            <a:pathLst>
              <a:path w="218439" h="367664">
                <a:moveTo>
                  <a:pt x="145451" y="90293"/>
                </a:moveTo>
                <a:lnTo>
                  <a:pt x="0" y="348742"/>
                </a:lnTo>
                <a:lnTo>
                  <a:pt x="33274" y="367411"/>
                </a:lnTo>
                <a:lnTo>
                  <a:pt x="178614" y="108948"/>
                </a:lnTo>
                <a:lnTo>
                  <a:pt x="145451" y="90293"/>
                </a:lnTo>
                <a:close/>
              </a:path>
              <a:path w="218439" h="367664">
                <a:moveTo>
                  <a:pt x="214467" y="73660"/>
                </a:moveTo>
                <a:lnTo>
                  <a:pt x="154812" y="73660"/>
                </a:lnTo>
                <a:lnTo>
                  <a:pt x="187960" y="92329"/>
                </a:lnTo>
                <a:lnTo>
                  <a:pt x="178614" y="108948"/>
                </a:lnTo>
                <a:lnTo>
                  <a:pt x="211836" y="127635"/>
                </a:lnTo>
                <a:lnTo>
                  <a:pt x="214467" y="73660"/>
                </a:lnTo>
                <a:close/>
              </a:path>
              <a:path w="218439" h="367664">
                <a:moveTo>
                  <a:pt x="154812" y="73660"/>
                </a:moveTo>
                <a:lnTo>
                  <a:pt x="145451" y="90293"/>
                </a:lnTo>
                <a:lnTo>
                  <a:pt x="178614" y="108948"/>
                </a:lnTo>
                <a:lnTo>
                  <a:pt x="187960" y="92329"/>
                </a:lnTo>
                <a:lnTo>
                  <a:pt x="154812" y="73660"/>
                </a:lnTo>
                <a:close/>
              </a:path>
              <a:path w="218439" h="367664">
                <a:moveTo>
                  <a:pt x="218059" y="0"/>
                </a:moveTo>
                <a:lnTo>
                  <a:pt x="112268" y="71628"/>
                </a:lnTo>
                <a:lnTo>
                  <a:pt x="145451" y="90293"/>
                </a:lnTo>
                <a:lnTo>
                  <a:pt x="154812" y="73660"/>
                </a:lnTo>
                <a:lnTo>
                  <a:pt x="214467" y="73660"/>
                </a:lnTo>
                <a:lnTo>
                  <a:pt x="21805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2003425" y="1828114"/>
            <a:ext cx="1941830" cy="255905"/>
          </a:xfrm>
          <a:prstGeom prst="rect">
            <a:avLst/>
          </a:prstGeom>
          <a:solidFill>
            <a:srgbClr val="FFFFFF"/>
          </a:solidFill>
        </p:spPr>
        <p:txBody>
          <a:bodyPr vert="horz" wrap="square" lIns="0" tIns="40640" rIns="0" bIns="0" rtlCol="0">
            <a:spAutoFit/>
          </a:bodyPr>
          <a:lstStyle/>
          <a:p>
            <a:pPr marL="105410" marR="0" lvl="0" indent="0" algn="ctr"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自动化压滤机</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6" name="object 16"/>
          <p:cNvSpPr/>
          <p:nvPr/>
        </p:nvSpPr>
        <p:spPr>
          <a:xfrm>
            <a:off x="3336797" y="2130298"/>
            <a:ext cx="407670" cy="269875"/>
          </a:xfrm>
          <a:custGeom>
            <a:avLst/>
            <a:gdLst/>
            <a:ahLst/>
            <a:cxnLst/>
            <a:rect l="l" t="t" r="r" b="b"/>
            <a:pathLst>
              <a:path w="407670" h="269875">
                <a:moveTo>
                  <a:pt x="301030" y="224412"/>
                </a:moveTo>
                <a:lnTo>
                  <a:pt x="280542" y="256539"/>
                </a:lnTo>
                <a:lnTo>
                  <a:pt x="407542" y="269875"/>
                </a:lnTo>
                <a:lnTo>
                  <a:pt x="386533" y="234696"/>
                </a:lnTo>
                <a:lnTo>
                  <a:pt x="317118" y="234696"/>
                </a:lnTo>
                <a:lnTo>
                  <a:pt x="301030" y="224412"/>
                </a:lnTo>
                <a:close/>
              </a:path>
              <a:path w="407670" h="269875">
                <a:moveTo>
                  <a:pt x="321506" y="192302"/>
                </a:moveTo>
                <a:lnTo>
                  <a:pt x="301030" y="224412"/>
                </a:lnTo>
                <a:lnTo>
                  <a:pt x="317118" y="234696"/>
                </a:lnTo>
                <a:lnTo>
                  <a:pt x="337565" y="202564"/>
                </a:lnTo>
                <a:lnTo>
                  <a:pt x="321506" y="192302"/>
                </a:lnTo>
                <a:close/>
              </a:path>
              <a:path w="407670" h="269875">
                <a:moveTo>
                  <a:pt x="342011" y="160147"/>
                </a:moveTo>
                <a:lnTo>
                  <a:pt x="321506" y="192302"/>
                </a:lnTo>
                <a:lnTo>
                  <a:pt x="337565" y="202564"/>
                </a:lnTo>
                <a:lnTo>
                  <a:pt x="317118" y="234696"/>
                </a:lnTo>
                <a:lnTo>
                  <a:pt x="386533" y="234696"/>
                </a:lnTo>
                <a:lnTo>
                  <a:pt x="342011" y="160147"/>
                </a:lnTo>
                <a:close/>
              </a:path>
              <a:path w="407670" h="269875">
                <a:moveTo>
                  <a:pt x="20574" y="0"/>
                </a:moveTo>
                <a:lnTo>
                  <a:pt x="0" y="32003"/>
                </a:lnTo>
                <a:lnTo>
                  <a:pt x="301030" y="224412"/>
                </a:lnTo>
                <a:lnTo>
                  <a:pt x="321506" y="192302"/>
                </a:lnTo>
                <a:lnTo>
                  <a:pt x="2057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txBox="1"/>
          <p:nvPr/>
        </p:nvSpPr>
        <p:spPr>
          <a:xfrm>
            <a:off x="6329045" y="2185035"/>
            <a:ext cx="1132840" cy="255905"/>
          </a:xfrm>
          <a:prstGeom prst="rect">
            <a:avLst/>
          </a:prstGeom>
          <a:solidFill>
            <a:srgbClr val="FFFFFF"/>
          </a:solidFill>
        </p:spPr>
        <p:txBody>
          <a:bodyPr vert="horz" wrap="square" lIns="0" tIns="40640" rIns="0" bIns="0" rtlCol="0">
            <a:spAutoFit/>
          </a:bodyPr>
          <a:lstStyle/>
          <a:p>
            <a:pPr marL="132080" marR="0" lvl="0" indent="0" algn="ctr"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废气处理</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18" name="object 18"/>
          <p:cNvSpPr/>
          <p:nvPr/>
        </p:nvSpPr>
        <p:spPr>
          <a:xfrm>
            <a:off x="7627746" y="2294001"/>
            <a:ext cx="631825" cy="114300"/>
          </a:xfrm>
          <a:custGeom>
            <a:avLst/>
            <a:gdLst/>
            <a:ahLst/>
            <a:cxnLst/>
            <a:rect l="l" t="t" r="r" b="b"/>
            <a:pathLst>
              <a:path w="631825" h="114300">
                <a:moveTo>
                  <a:pt x="517398" y="0"/>
                </a:moveTo>
                <a:lnTo>
                  <a:pt x="517398" y="114300"/>
                </a:lnTo>
                <a:lnTo>
                  <a:pt x="593598" y="76200"/>
                </a:lnTo>
                <a:lnTo>
                  <a:pt x="536448" y="76200"/>
                </a:lnTo>
                <a:lnTo>
                  <a:pt x="536448" y="38100"/>
                </a:lnTo>
                <a:lnTo>
                  <a:pt x="593598" y="38100"/>
                </a:lnTo>
                <a:lnTo>
                  <a:pt x="517398" y="0"/>
                </a:lnTo>
                <a:close/>
              </a:path>
              <a:path w="631825" h="114300">
                <a:moveTo>
                  <a:pt x="517398" y="38100"/>
                </a:moveTo>
                <a:lnTo>
                  <a:pt x="0" y="38100"/>
                </a:lnTo>
                <a:lnTo>
                  <a:pt x="0" y="76200"/>
                </a:lnTo>
                <a:lnTo>
                  <a:pt x="517398" y="76200"/>
                </a:lnTo>
                <a:lnTo>
                  <a:pt x="517398" y="38100"/>
                </a:lnTo>
                <a:close/>
              </a:path>
              <a:path w="631825" h="114300">
                <a:moveTo>
                  <a:pt x="593598" y="38100"/>
                </a:moveTo>
                <a:lnTo>
                  <a:pt x="536448" y="38100"/>
                </a:lnTo>
                <a:lnTo>
                  <a:pt x="536448" y="76200"/>
                </a:lnTo>
                <a:lnTo>
                  <a:pt x="593598" y="76200"/>
                </a:lnTo>
                <a:lnTo>
                  <a:pt x="631698" y="57150"/>
                </a:lnTo>
                <a:lnTo>
                  <a:pt x="593598" y="381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9799193" y="4087825"/>
            <a:ext cx="1378585" cy="255905"/>
          </a:xfrm>
          <a:prstGeom prst="rect">
            <a:avLst/>
          </a:prstGeom>
          <a:solidFill>
            <a:srgbClr val="FFFFFF"/>
          </a:solidFill>
        </p:spPr>
        <p:txBody>
          <a:bodyPr vert="horz" wrap="square" lIns="0" tIns="40640" rIns="0" bIns="0" rtlCol="0">
            <a:spAutoFit/>
          </a:bodyPr>
          <a:lstStyle/>
          <a:p>
            <a:pPr marL="123825" marR="0" lvl="0" indent="0" defTabSz="914400" eaLnBrk="1" fontAlgn="auto" latinLnBrk="0" hangingPunct="1">
              <a:lnSpc>
                <a:spcPct val="100000"/>
              </a:lnSpc>
              <a:spcBef>
                <a:spcPts val="320"/>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110米长回转窑</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0" name="object 20"/>
          <p:cNvSpPr/>
          <p:nvPr/>
        </p:nvSpPr>
        <p:spPr>
          <a:xfrm>
            <a:off x="9910318" y="3730116"/>
            <a:ext cx="386080" cy="360045"/>
          </a:xfrm>
          <a:custGeom>
            <a:avLst/>
            <a:gdLst/>
            <a:ahLst/>
            <a:cxnLst/>
            <a:rect l="l" t="t" r="r" b="b"/>
            <a:pathLst>
              <a:path w="386079" h="360045">
                <a:moveTo>
                  <a:pt x="96767" y="63761"/>
                </a:moveTo>
                <a:lnTo>
                  <a:pt x="70861" y="91698"/>
                </a:lnTo>
                <a:lnTo>
                  <a:pt x="359663" y="359663"/>
                </a:lnTo>
                <a:lnTo>
                  <a:pt x="385572" y="331850"/>
                </a:lnTo>
                <a:lnTo>
                  <a:pt x="96767" y="63761"/>
                </a:lnTo>
                <a:close/>
              </a:path>
              <a:path w="386079" h="360045">
                <a:moveTo>
                  <a:pt x="0" y="0"/>
                </a:moveTo>
                <a:lnTo>
                  <a:pt x="44957" y="119633"/>
                </a:lnTo>
                <a:lnTo>
                  <a:pt x="70861" y="91698"/>
                </a:lnTo>
                <a:lnTo>
                  <a:pt x="56896" y="78739"/>
                </a:lnTo>
                <a:lnTo>
                  <a:pt x="82803" y="50799"/>
                </a:lnTo>
                <a:lnTo>
                  <a:pt x="108785" y="50799"/>
                </a:lnTo>
                <a:lnTo>
                  <a:pt x="122681" y="35813"/>
                </a:lnTo>
                <a:lnTo>
                  <a:pt x="0" y="0"/>
                </a:lnTo>
                <a:close/>
              </a:path>
              <a:path w="386079" h="360045">
                <a:moveTo>
                  <a:pt x="82803" y="50799"/>
                </a:moveTo>
                <a:lnTo>
                  <a:pt x="56896" y="78739"/>
                </a:lnTo>
                <a:lnTo>
                  <a:pt x="70861" y="91698"/>
                </a:lnTo>
                <a:lnTo>
                  <a:pt x="96767" y="63761"/>
                </a:lnTo>
                <a:lnTo>
                  <a:pt x="82803" y="50799"/>
                </a:lnTo>
                <a:close/>
              </a:path>
              <a:path w="386079" h="360045">
                <a:moveTo>
                  <a:pt x="108785" y="50799"/>
                </a:moveTo>
                <a:lnTo>
                  <a:pt x="82803" y="50799"/>
                </a:lnTo>
                <a:lnTo>
                  <a:pt x="96767" y="63761"/>
                </a:lnTo>
                <a:lnTo>
                  <a:pt x="108785" y="50799"/>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9421495" y="1838325"/>
            <a:ext cx="1849755" cy="255270"/>
          </a:xfrm>
          <a:prstGeom prst="rect">
            <a:avLst/>
          </a:prstGeom>
          <a:solidFill>
            <a:srgbClr val="FFFFFF"/>
          </a:solidFill>
        </p:spPr>
        <p:txBody>
          <a:bodyPr vert="horz" wrap="square" lIns="0" tIns="40005" rIns="0" bIns="0" rtlCol="0">
            <a:spAutoFit/>
          </a:bodyPr>
          <a:lstStyle/>
          <a:p>
            <a:pPr marL="152400" marR="0" lvl="0" indent="0" defTabSz="914400" eaLnBrk="1" fontAlgn="auto" latinLnBrk="0" hangingPunct="1">
              <a:lnSpc>
                <a:spcPct val="100000"/>
              </a:lnSpc>
              <a:spcBef>
                <a:spcPts val="315"/>
              </a:spcBef>
              <a:spcAft>
                <a:spcPts val="0"/>
              </a:spcAft>
              <a:buClrTx/>
              <a:buSzTx/>
              <a:buFontTx/>
              <a:buNone/>
              <a:defRPr/>
            </a:pPr>
            <a:r>
              <a:rPr kumimoji="0" lang="en-US" altLang="zh-CN"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Rotainer</a:t>
            </a: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集装箱物流</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2" name="object 22"/>
          <p:cNvSpPr/>
          <p:nvPr/>
        </p:nvSpPr>
        <p:spPr>
          <a:xfrm>
            <a:off x="9913746" y="2169922"/>
            <a:ext cx="237490" cy="294005"/>
          </a:xfrm>
          <a:custGeom>
            <a:avLst/>
            <a:gdLst/>
            <a:ahLst/>
            <a:cxnLst/>
            <a:rect l="l" t="t" r="r" b="b"/>
            <a:pathLst>
              <a:path w="237490" h="294005">
                <a:moveTo>
                  <a:pt x="25907" y="168782"/>
                </a:moveTo>
                <a:lnTo>
                  <a:pt x="0" y="293877"/>
                </a:lnTo>
                <a:lnTo>
                  <a:pt x="115697" y="239522"/>
                </a:lnTo>
                <a:lnTo>
                  <a:pt x="104735" y="230886"/>
                </a:lnTo>
                <a:lnTo>
                  <a:pt x="74041" y="230886"/>
                </a:lnTo>
                <a:lnTo>
                  <a:pt x="44069" y="207390"/>
                </a:lnTo>
                <a:lnTo>
                  <a:pt x="55884" y="192399"/>
                </a:lnTo>
                <a:lnTo>
                  <a:pt x="25907" y="168782"/>
                </a:lnTo>
                <a:close/>
              </a:path>
              <a:path w="237490" h="294005">
                <a:moveTo>
                  <a:pt x="55884" y="192399"/>
                </a:moveTo>
                <a:lnTo>
                  <a:pt x="44069" y="207390"/>
                </a:lnTo>
                <a:lnTo>
                  <a:pt x="74041" y="230886"/>
                </a:lnTo>
                <a:lnTo>
                  <a:pt x="85803" y="215970"/>
                </a:lnTo>
                <a:lnTo>
                  <a:pt x="55884" y="192399"/>
                </a:lnTo>
                <a:close/>
              </a:path>
              <a:path w="237490" h="294005">
                <a:moveTo>
                  <a:pt x="85803" y="215970"/>
                </a:moveTo>
                <a:lnTo>
                  <a:pt x="74041" y="230886"/>
                </a:lnTo>
                <a:lnTo>
                  <a:pt x="104735" y="230886"/>
                </a:lnTo>
                <a:lnTo>
                  <a:pt x="85803" y="215970"/>
                </a:lnTo>
                <a:close/>
              </a:path>
              <a:path w="237490" h="294005">
                <a:moveTo>
                  <a:pt x="207518" y="0"/>
                </a:moveTo>
                <a:lnTo>
                  <a:pt x="55884" y="192399"/>
                </a:lnTo>
                <a:lnTo>
                  <a:pt x="85803" y="215970"/>
                </a:lnTo>
                <a:lnTo>
                  <a:pt x="237489" y="23622"/>
                </a:lnTo>
                <a:lnTo>
                  <a:pt x="20751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txBox="1"/>
          <p:nvPr/>
        </p:nvSpPr>
        <p:spPr>
          <a:xfrm>
            <a:off x="5314060" y="1215542"/>
            <a:ext cx="2331720" cy="255270"/>
          </a:xfrm>
          <a:prstGeom prst="rect">
            <a:avLst/>
          </a:prstGeom>
          <a:solidFill>
            <a:srgbClr val="FFFFFF"/>
          </a:solidFill>
        </p:spPr>
        <p:txBody>
          <a:bodyPr vert="horz" wrap="square" lIns="0" tIns="40005" rIns="0" bIns="0" rtlCol="0">
            <a:spAutoFit/>
          </a:bodyPr>
          <a:lstStyle/>
          <a:p>
            <a:pPr marL="0" marR="0" lvl="0" indent="0" algn="ctr" defTabSz="914400" eaLnBrk="1" fontAlgn="auto" latinLnBrk="0" hangingPunct="1">
              <a:lnSpc>
                <a:spcPct val="100000"/>
              </a:lnSpc>
              <a:spcBef>
                <a:spcPts val="315"/>
              </a:spcBef>
              <a:spcAft>
                <a:spcPts val="0"/>
              </a:spcAft>
              <a:buClrTx/>
              <a:buSzTx/>
              <a:buFontTx/>
              <a:buNone/>
              <a:defRPr/>
            </a:pPr>
            <a:r>
              <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rPr>
              <a:t>烟囱排放为水蒸气（蒸汽）</a:t>
            </a:r>
            <a:endParaRPr kumimoji="0" lang="zh-CN" altLang="en-US" sz="14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4" name="object 24"/>
          <p:cNvSpPr/>
          <p:nvPr/>
        </p:nvSpPr>
        <p:spPr>
          <a:xfrm>
            <a:off x="7645400" y="1419986"/>
            <a:ext cx="628650" cy="114300"/>
          </a:xfrm>
          <a:custGeom>
            <a:avLst/>
            <a:gdLst/>
            <a:ahLst/>
            <a:cxnLst/>
            <a:rect l="l" t="t" r="r" b="b"/>
            <a:pathLst>
              <a:path w="628650" h="114300">
                <a:moveTo>
                  <a:pt x="513969" y="0"/>
                </a:moveTo>
                <a:lnTo>
                  <a:pt x="513969" y="114300"/>
                </a:lnTo>
                <a:lnTo>
                  <a:pt x="590169" y="76200"/>
                </a:lnTo>
                <a:lnTo>
                  <a:pt x="533019" y="76200"/>
                </a:lnTo>
                <a:lnTo>
                  <a:pt x="533019" y="38100"/>
                </a:lnTo>
                <a:lnTo>
                  <a:pt x="590169" y="38100"/>
                </a:lnTo>
                <a:lnTo>
                  <a:pt x="513969" y="0"/>
                </a:lnTo>
                <a:close/>
              </a:path>
              <a:path w="628650" h="114300">
                <a:moveTo>
                  <a:pt x="513969" y="38100"/>
                </a:moveTo>
                <a:lnTo>
                  <a:pt x="0" y="38100"/>
                </a:lnTo>
                <a:lnTo>
                  <a:pt x="0" y="76200"/>
                </a:lnTo>
                <a:lnTo>
                  <a:pt x="513969" y="76200"/>
                </a:lnTo>
                <a:lnTo>
                  <a:pt x="513969" y="38100"/>
                </a:lnTo>
                <a:close/>
              </a:path>
              <a:path w="628650" h="114300">
                <a:moveTo>
                  <a:pt x="590169" y="38100"/>
                </a:moveTo>
                <a:lnTo>
                  <a:pt x="533019" y="38100"/>
                </a:lnTo>
                <a:lnTo>
                  <a:pt x="533019" y="76200"/>
                </a:lnTo>
                <a:lnTo>
                  <a:pt x="590169" y="76200"/>
                </a:lnTo>
                <a:lnTo>
                  <a:pt x="628269" y="57150"/>
                </a:lnTo>
                <a:lnTo>
                  <a:pt x="590169" y="381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txBox="1"/>
          <p:nvPr/>
        </p:nvSpPr>
        <p:spPr>
          <a:xfrm>
            <a:off x="11937872" y="6460127"/>
            <a:ext cx="95885"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defRPr/>
            </a:pPr>
            <a:r>
              <a:rPr kumimoji="0" sz="1000" b="0" i="0" u="none" strike="noStrike" kern="0" cap="none" spc="-50" normalizeH="0" baseline="0" noProof="0" dirty="0">
                <a:ln>
                  <a:noFill/>
                </a:ln>
                <a:solidFill>
                  <a:sysClr val="windowText" lastClr="000000"/>
                </a:solidFill>
                <a:effectLst/>
                <a:uLnTx/>
                <a:uFillTx/>
                <a:latin typeface="Arial" panose="020B0604020202020204"/>
                <a:cs typeface="Arial" panose="020B0604020202020204"/>
              </a:rPr>
              <a:t>7</a:t>
            </a:r>
            <a:endParaRPr kumimoji="0" sz="1000" b="0" i="0" u="none" strike="noStrike" kern="0" cap="none" spc="0" normalizeH="0" baseline="0" noProof="0">
              <a:ln>
                <a:noFill/>
              </a:ln>
              <a:solidFill>
                <a:sysClr val="windowText" lastClr="000000"/>
              </a:solidFill>
              <a:effectLst/>
              <a:uLnTx/>
              <a:uFillTx/>
              <a:latin typeface="Arial" panose="020B0604020202020204"/>
              <a:cs typeface="Arial" panose="020B0604020202020204"/>
            </a:endParaRPr>
          </a:p>
        </p:txBody>
      </p:sp>
      <p:sp>
        <p:nvSpPr>
          <p:cNvPr id="26" name="object 26"/>
          <p:cNvSpPr txBox="1"/>
          <p:nvPr/>
        </p:nvSpPr>
        <p:spPr>
          <a:xfrm>
            <a:off x="613410" y="6518275"/>
            <a:ext cx="3958590" cy="161925"/>
          </a:xfrm>
          <a:prstGeom prst="rect">
            <a:avLst/>
          </a:prstGeom>
        </p:spPr>
        <p:txBody>
          <a:bodyPr vert="horz" wrap="square" lIns="0" tIns="635" rIns="0" bIns="0" rtlCol="0">
            <a:spAutoFit/>
          </a:bodyPr>
          <a:lstStyle/>
          <a:p>
            <a:pPr marL="12700" marR="0" lvl="0" indent="0" defTabSz="914400" eaLnBrk="1" fontAlgn="auto" latinLnBrk="0" hangingPunct="1">
              <a:lnSpc>
                <a:spcPct val="100000"/>
              </a:lnSpc>
              <a:spcBef>
                <a:spcPts val="5"/>
              </a:spcBef>
              <a:spcAft>
                <a:spcPts val="0"/>
              </a:spcAft>
              <a:buClrTx/>
              <a:buSzTx/>
              <a:buFontTx/>
              <a:buNone/>
              <a:defRPr/>
            </a:pPr>
            <a:r>
              <a:rPr kumimoji="0" lang="zh-CN" altLang="en-US" sz="1050" b="0" i="0" u="none" strike="noStrike" kern="0" cap="none" spc="0" normalizeH="0" baseline="0" noProof="0">
                <a:ln>
                  <a:noFill/>
                </a:ln>
                <a:solidFill>
                  <a:schemeClr val="bg1"/>
                </a:solidFill>
                <a:effectLst/>
                <a:uLnTx/>
                <a:uFillTx/>
                <a:latin typeface="Arial" panose="020B0604020202020204"/>
                <a:cs typeface="Arial" panose="020B0604020202020204"/>
              </a:rPr>
              <a:t>图源：</a:t>
            </a:r>
            <a:r>
              <a:rPr kumimoji="0" lang="en-US" altLang="zh-CN" sz="1050" b="0" i="0" u="none" strike="noStrike" kern="0" cap="none" spc="0" normalizeH="0" baseline="0" noProof="0">
                <a:ln>
                  <a:noFill/>
                </a:ln>
                <a:solidFill>
                  <a:schemeClr val="bg1"/>
                </a:solidFill>
                <a:effectLst/>
                <a:uLnTx/>
                <a:uFillTx/>
                <a:latin typeface="Arial" panose="020B0604020202020204"/>
                <a:cs typeface="Arial" panose="020B0604020202020204"/>
              </a:rPr>
              <a:t>Kalgoorlie</a:t>
            </a:r>
            <a:r>
              <a:rPr kumimoji="0" lang="zh-CN" altLang="en-US" sz="1050" b="0" i="0" u="none" strike="noStrike" kern="0" cap="none" spc="0" normalizeH="0" baseline="0" noProof="0">
                <a:ln>
                  <a:noFill/>
                </a:ln>
                <a:solidFill>
                  <a:schemeClr val="bg1"/>
                </a:solidFill>
                <a:effectLst/>
                <a:uLnTx/>
                <a:uFillTx/>
                <a:latin typeface="Arial" panose="020B0604020202020204"/>
                <a:cs typeface="Arial" panose="020B0604020202020204"/>
              </a:rPr>
              <a:t>工厂实景，摄于2024年11月</a:t>
            </a:r>
            <a:endParaRPr kumimoji="0" lang="zh-CN" altLang="en-US" sz="1050" b="0" i="0" u="none" strike="noStrike" kern="0" cap="none" spc="0" normalizeH="0" baseline="0" noProof="0">
              <a:ln>
                <a:noFill/>
              </a:ln>
              <a:solidFill>
                <a:schemeClr val="bg1"/>
              </a:solidFill>
              <a:effectLst/>
              <a:uLnTx/>
              <a:uFillTx/>
              <a:latin typeface="Arial" panose="020B0604020202020204"/>
              <a:cs typeface="Arial" panose="020B0604020202020204"/>
            </a:endParaRPr>
          </a:p>
        </p:txBody>
      </p:sp>
    </p:spTree>
  </p:cSld>
  <p:clrMapOvr>
    <a:masterClrMapping/>
  </p:clrMapOvr>
</p:sld>
</file>

<file path=ppt/tags/tag1.xml><?xml version="1.0" encoding="utf-8"?>
<p:tagLst xmlns:p="http://schemas.openxmlformats.org/presentationml/2006/main">
  <p:tag name="KSO_WM_DIAGRAM_VIRTUALLY_FRAME" val="{&quot;height&quot;:398.5559842519685,&quot;left&quot;:24.782992125984244,&quot;top&quot;:87.1,&quot;width&quot;:923.6670078740157}"/>
</p:tagLst>
</file>

<file path=ppt/tags/tag12.xml><?xml version="1.0" encoding="utf-8"?>
<p:tagLst xmlns:p="http://schemas.openxmlformats.org/presentationml/2006/main">
  <p:tag name="UNDO_REDO_REVISION" val="1"/>
</p:tagLst>
</file>

<file path=ppt/tags/tag2.xml><?xml version="1.0" encoding="utf-8"?>
<p:tagLst xmlns:p="http://schemas.openxmlformats.org/presentationml/2006/main">
  <p:tag name="KSO_WM_DIAGRAM_VIRTUALLY_FRAME" val="{&quot;height&quot;:398.5559842519685,&quot;left&quot;:24.782992125984244,&quot;top&quot;:87.1,&quot;width&quot;:923.6670078740157}"/>
</p:tagLst>
</file>

<file path=ppt/tags/tag3.xml><?xml version="1.0" encoding="utf-8"?>
<p:tagLst xmlns:p="http://schemas.openxmlformats.org/presentationml/2006/main">
  <p:tag name="KSO_WM_DIAGRAM_VIRTUALLY_FRAME" val="{&quot;height&quot;:398.5559842519685,&quot;left&quot;:24.782992125984244,&quot;top&quot;:87.1,&quot;width&quot;:923.6670078740157}"/>
</p:tagLst>
</file>

<file path=ppt/tags/tag4.xml><?xml version="1.0" encoding="utf-8"?>
<p:tagLst xmlns:p="http://schemas.openxmlformats.org/presentationml/2006/main">
  <p:tag name="KSO_WM_DIAGRAM_VIRTUALLY_FRAME" val="{&quot;height&quot;:398.5559842519685,&quot;left&quot;:24.782992125984244,&quot;top&quot;:87.1,&quot;width&quot;:923.6670078740157}"/>
</p:tagLst>
</file>

<file path=ppt/tags/tag5.xml><?xml version="1.0" encoding="utf-8"?>
<p:tagLst xmlns:p="http://schemas.openxmlformats.org/presentationml/2006/main">
  <p:tag name="KSO_WM_DIAGRAM_VIRTUALLY_FRAME" val="{&quot;height&quot;:398.5559842519685,&quot;left&quot;:24.782992125984244,&quot;top&quot;:87.1,&quot;width&quot;:923.6670078740157}"/>
</p:tagLst>
</file>

<file path=ppt/tags/tag6.xml><?xml version="1.0" encoding="utf-8"?>
<p:tagLst xmlns:p="http://schemas.openxmlformats.org/presentationml/2006/main">
  <p:tag name="KSO_WM_DIAGRAM_VIRTUALLY_FRAME" val="{&quot;height&quot;:398.5559842519685,&quot;left&quot;:24.782992125984244,&quot;top&quot;:87.1,&quot;width&quot;:923.6670078740157}"/>
</p:tagLst>
</file>

<file path=ppt/tags/tag7.xml><?xml version="1.0" encoding="utf-8"?>
<p:tagLst xmlns:p="http://schemas.openxmlformats.org/presentationml/2006/main">
  <p:tag name="TABLE_ENDDRAG_ORIGIN_RECT" val="209*433"/>
  <p:tag name="TABLE_ENDDRAG_RECT" val="747*82*209*433"/>
</p:tagLst>
</file>

<file path=ppt/tags/tag8.xml><?xml version="1.0" encoding="utf-8"?>
<p:tagLst xmlns:p="http://schemas.openxmlformats.org/presentationml/2006/main">
  <p:tag name="TABLE_ENDDRAG_ORIGIN_RECT" val="199*291"/>
  <p:tag name="TABLE_ENDDRAG_RECT" val="704*141*199*291"/>
</p:tagLst>
</file>

<file path=ppt/theme/theme1.xml><?xml version="1.0" encoding="utf-8"?>
<a:theme xmlns:a="http://schemas.openxmlformats.org/drawingml/2006/main" name="Office Theme">
  <a:themeElements>
    <a:clrScheme name="Custom 155">
      <a:dk1>
        <a:srgbClr val="000000"/>
      </a:dk1>
      <a:lt1>
        <a:sysClr val="window" lastClr="FFFFFF"/>
      </a:lt1>
      <a:dk2>
        <a:srgbClr val="002060"/>
      </a:dk2>
      <a:lt2>
        <a:srgbClr val="51AAB9"/>
      </a:lt2>
      <a:accent1>
        <a:srgbClr val="126DB6"/>
      </a:accent1>
      <a:accent2>
        <a:srgbClr val="FFC527"/>
      </a:accent2>
      <a:accent3>
        <a:srgbClr val="3697CA"/>
      </a:accent3>
      <a:accent4>
        <a:srgbClr val="245622"/>
      </a:accent4>
      <a:accent5>
        <a:srgbClr val="B02534"/>
      </a:accent5>
      <a:accent6>
        <a:srgbClr val="682A7E"/>
      </a:accent6>
      <a:hlink>
        <a:srgbClr val="51AAB9"/>
      </a:hlink>
      <a:folHlink>
        <a:srgbClr val="FFC527"/>
      </a:folHlink>
    </a:clrScheme>
    <a:fontScheme name="Custom 1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1AA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11.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902b94-d07a-49ab-8784-08000e8fb4e2" xsi:nil="true"/>
    <SharedWithUsers xmlns="fb902b94-d07a-49ab-8784-08000e8fb4e2">
      <UserInfo>
        <DisplayName>Jennifer Parker</DisplayName>
        <AccountId>32</AccountId>
        <AccountType/>
      </UserInfo>
      <UserInfo>
        <DisplayName>Daniel Havas</DisplayName>
        <AccountId>10</AccountId>
        <AccountType/>
      </UserInfo>
    </SharedWithUsers>
    <lcf76f155ced4ddcb4097134ff3c332f xmlns="5a2b3ba0-54a0-4e0d-bbd0-ae4fd6e82b2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D1AB69AB8ACC43B1FAB67A6B0E31B1" ma:contentTypeVersion="17" ma:contentTypeDescription="Create a new document." ma:contentTypeScope="" ma:versionID="7f3b8c06b54d9d6155f9485d19aab7d9">
  <xsd:schema xmlns:xsd="http://www.w3.org/2001/XMLSchema" xmlns:xs="http://www.w3.org/2001/XMLSchema" xmlns:p="http://schemas.microsoft.com/office/2006/metadata/properties" xmlns:ns2="5a2b3ba0-54a0-4e0d-bbd0-ae4fd6e82b27" xmlns:ns3="fb902b94-d07a-49ab-8784-08000e8fb4e2" targetNamespace="http://schemas.microsoft.com/office/2006/metadata/properties" ma:root="true" ma:fieldsID="1a889b429c3bcc4a83e5c2dd316ceb7b" ns2:_="" ns3:_="">
    <xsd:import namespace="5a2b3ba0-54a0-4e0d-bbd0-ae4fd6e82b27"/>
    <xsd:import namespace="fb902b94-d07a-49ab-8784-08000e8fb4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b3ba0-54a0-4e0d-bbd0-ae4fd6e82b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78eb3d-97dd-4baf-b22f-3cdec214898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902b94-d07a-49ab-8784-08000e8fb4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c41710e-2cbd-4cee-8dc1-2d4c27f3c614}" ma:internalName="TaxCatchAll" ma:showField="CatchAllData" ma:web="fb902b94-d07a-49ab-8784-08000e8fb4e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0.xml><?xml version="1.0" encoding="utf-8"?>
<ds:datastoreItem xmlns:ds="http://schemas.openxmlformats.org/officeDocument/2006/customXml" ds:itemID="{9A26B6D3-4E3A-4DC2-B005-FE02C552574F}">
  <ds:schemaRefs/>
</ds:datastoreItem>
</file>

<file path=customXml/itemProps11.xml><?xml version="1.0" encoding="utf-8"?>
<ds:datastoreItem xmlns:ds="http://schemas.openxmlformats.org/officeDocument/2006/customXml" ds:itemID="{29B50F99-5AA1-4065-A37D-E15823BCC6D5}">
  <ds:schemaRefs/>
</ds:datastoreItem>
</file>

<file path=customXml/itemProps9.xml><?xml version="1.0" encoding="utf-8"?>
<ds:datastoreItem xmlns:ds="http://schemas.openxmlformats.org/officeDocument/2006/customXml" ds:itemID="{CA072E99-1FB9-46CC-8DE0-1CD742DF90B2}">
  <ds:schemaRefs/>
</ds:datastoreItem>
</file>

<file path=docProps/app.xml><?xml version="1.0" encoding="utf-8"?>
<Properties xmlns="http://schemas.openxmlformats.org/officeDocument/2006/extended-properties" xmlns:vt="http://schemas.openxmlformats.org/officeDocument/2006/docPropsVTypes">
  <TotalTime>0</TotalTime>
  <Words>5777</Words>
  <Application>WPS 演示</Application>
  <PresentationFormat>宽屏</PresentationFormat>
  <Paragraphs>445</Paragraphs>
  <Slides>20</Slides>
  <Notes>7</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20</vt:i4>
      </vt:variant>
    </vt:vector>
  </HeadingPairs>
  <TitlesOfParts>
    <vt:vector size="35" baseType="lpstr">
      <vt:lpstr>Arial</vt:lpstr>
      <vt:lpstr>宋体</vt:lpstr>
      <vt:lpstr>Wingdings</vt:lpstr>
      <vt:lpstr>Verdana</vt:lpstr>
      <vt:lpstr>Arial</vt:lpstr>
      <vt:lpstr>Calibri</vt:lpstr>
      <vt:lpstr>MCQ Global Medium</vt:lpstr>
      <vt:lpstr>微软雅黑</vt:lpstr>
      <vt:lpstr>Arial Unicode MS</vt:lpstr>
      <vt:lpstr>等线</vt:lpstr>
      <vt:lpstr>Calibri</vt:lpstr>
      <vt:lpstr>Verdana</vt:lpstr>
      <vt:lpstr>Mona Medium</vt:lpstr>
      <vt:lpstr>Office Theme</vt:lpstr>
      <vt:lpstr>2_Office Theme</vt:lpstr>
      <vt:lpstr>莱纳斯稀土最新进展  厦门, 2026.05.14</vt:lpstr>
      <vt:lpstr>PowerPoint 演示文稿</vt:lpstr>
      <vt:lpstr>PowerPoint 演示文稿</vt:lpstr>
      <vt:lpstr>PowerPoint 演示文稿</vt:lpstr>
      <vt:lpstr>PowerPoint 演示文稿</vt:lpstr>
      <vt:lpstr>莱纳斯2025年投资收官</vt:lpstr>
      <vt:lpstr>Mt Weld（韦尔德山）精矿厂扩建</vt:lpstr>
      <vt:lpstr>PowerPoint 演示文稿</vt:lpstr>
      <vt:lpstr>Kalgoorlie稀土加工厂</vt:lpstr>
      <vt:lpstr>莱纳斯马来西亚工厂</vt:lpstr>
      <vt:lpstr>PowerPoint 演示文稿</vt:lpstr>
      <vt:lpstr>PowerPoint 演示文稿</vt:lpstr>
      <vt:lpstr>莱纳斯：打造从矿山到成品的合规、负责任的供应链</vt:lpstr>
      <vt:lpstr>PowerPoint 演示文稿</vt:lpstr>
      <vt:lpstr>PowerPoint 演示文稿</vt:lpstr>
      <vt:lpstr>PowerPoint 演示文稿</vt:lpstr>
      <vt:lpstr>PowerPoint 演示文稿</vt:lpstr>
      <vt:lpstr>PowerPoint 演示文稿</vt:lpstr>
      <vt:lpstr>PowerPoint 演示文稿</vt:lpstr>
      <vt:lpstr>附录A：JORC合规性与合资格人士声明</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full page image</dc:title>
  <dc:creator>Lauren Stutchbury</dc:creator>
  <cp:lastModifiedBy>Lenovo</cp:lastModifiedBy>
  <cp:revision>148</cp:revision>
  <cp:lastPrinted>2022-05-05T01:51:00Z</cp:lastPrinted>
  <dcterms:created xsi:type="dcterms:W3CDTF">2021-03-31T05:09:00Z</dcterms:created>
  <dcterms:modified xsi:type="dcterms:W3CDTF">2026-05-08T07:27:04Z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0x0101000ED1AB69AB8ACC43B1FAB67A6B0E31B1</vt:lpwstr>
  </property>
  <property fmtid="{D5CDD505-2E9C-101B-9397-08002B2CF9AE}" pid="4" name="ICV">
    <vt:lpwstr>DD461E7EE7BF4A58B2AD18E9F5743114_13</vt:lpwstr>
  </property>
  <property fmtid="{D5CDD505-2E9C-101B-9397-08002B2CF9AE}" pid="5" name="KSOProductBuildVer">
    <vt:lpwstr>2052-12.1.0.25865</vt:lpwstr>
  </property>
</Properties>
</file>